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59" r:id="rId5"/>
    <p:sldId id="275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08"/>
    <p:restoredTop sz="94674"/>
  </p:normalViewPr>
  <p:slideViewPr>
    <p:cSldViewPr snapToGrid="0" snapToObjects="1">
      <p:cViewPr>
        <p:scale>
          <a:sx n="110" d="100"/>
          <a:sy n="110" d="100"/>
        </p:scale>
        <p:origin x="68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E86D-17A9-FD4D-910D-A25722960678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B74D-5E5E-8C4F-BBA3-69A9DE2D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30429-D335-054A-8C05-2EF7E9162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8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6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FF941FF-2209-704A-80A7-788343CC2BE3}"/>
              </a:ext>
            </a:extLst>
          </p:cNvPr>
          <p:cNvSpPr/>
          <p:nvPr/>
        </p:nvSpPr>
        <p:spPr>
          <a:xfrm>
            <a:off x="4278250" y="1912692"/>
            <a:ext cx="3090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Project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F2B6237-7D15-B24B-8DFD-F04A586E3FCB}"/>
              </a:ext>
            </a:extLst>
          </p:cNvPr>
          <p:cNvSpPr txBox="1"/>
          <p:nvPr/>
        </p:nvSpPr>
        <p:spPr>
          <a:xfrm>
            <a:off x="1125377" y="3429000"/>
            <a:ext cx="9396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Providing High-Value Care </a:t>
            </a:r>
            <a:r>
              <a:rPr lang="en-US" sz="14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Promote </a:t>
            </a:r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en-US" sz="1400" b="1" spc="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COPDhub</a:t>
            </a:r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App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133899D-32D5-ED4A-9791-EA371476D9DC}"/>
              </a:ext>
            </a:extLst>
          </p:cNvPr>
          <p:cNvSpPr txBox="1"/>
          <p:nvPr/>
        </p:nvSpPr>
        <p:spPr>
          <a:xfrm>
            <a:off x="3854393" y="5387221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EE9C04B-D195-D74D-B9CD-46A2A56FD88D}"/>
              </a:ext>
            </a:extLst>
          </p:cNvPr>
          <p:cNvSpPr/>
          <p:nvPr/>
        </p:nvSpPr>
        <p:spPr>
          <a:xfrm>
            <a:off x="5515028" y="4207886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90A7E23-41D1-E84A-9E3C-6779876DFAF7}"/>
              </a:ext>
            </a:extLst>
          </p:cNvPr>
          <p:cNvSpPr/>
          <p:nvPr/>
        </p:nvSpPr>
        <p:spPr>
          <a:xfrm>
            <a:off x="5515028" y="4423932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77" y="3779602"/>
            <a:ext cx="4408336" cy="17058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spc="3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Allowing you to achieve incremental and measurable changes to make a real difference to patients</a:t>
            </a:r>
            <a:endParaRPr lang="en-US" sz="1200" spc="3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081C462-7DD5-6745-9D02-81D0A8254F74}"/>
              </a:ext>
            </a:extLst>
          </p:cNvPr>
          <p:cNvSpPr/>
          <p:nvPr/>
        </p:nvSpPr>
        <p:spPr>
          <a:xfrm>
            <a:off x="1096716" y="1972590"/>
            <a:ext cx="3706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Improvement with ICST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14877" y="320938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17661" y="342900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7F0D467-3953-2E4D-8561-C632C83F6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376">
            <a:off x="6440702" y="-586926"/>
            <a:ext cx="6061176" cy="8564901"/>
          </a:xfrm>
          <a:prstGeom prst="rect">
            <a:avLst/>
          </a:prstGeom>
          <a:effectLst>
            <a:outerShdw blurRad="50800" dist="50800" dir="135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0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B8DAA6-A5A6-5C43-AE23-735E7077AA5A}"/>
              </a:ext>
            </a:extLst>
          </p:cNvPr>
          <p:cNvSpPr/>
          <p:nvPr/>
        </p:nvSpPr>
        <p:spPr>
          <a:xfrm>
            <a:off x="1807449" y="1723832"/>
            <a:ext cx="3053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PROBLEM?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AAED65-CF56-3240-AB6B-2797515F8E39}"/>
              </a:ext>
            </a:extLst>
          </p:cNvPr>
          <p:cNvSpPr/>
          <p:nvPr/>
        </p:nvSpPr>
        <p:spPr>
          <a:xfrm>
            <a:off x="1899863" y="286063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F6F556-1DAE-644E-9282-AA9BB6724DA8}"/>
              </a:ext>
            </a:extLst>
          </p:cNvPr>
          <p:cNvSpPr/>
          <p:nvPr/>
        </p:nvSpPr>
        <p:spPr>
          <a:xfrm>
            <a:off x="1902647" y="308025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B296FF32-2DED-214E-AF51-A3407474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8" y="3573357"/>
            <a:ext cx="4906303" cy="2846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Data collected from GP practices across Wales suggest that only 56% of people with COPD have been referred for pulmonary rehabilitation. Pulmonary rehabilitation is one of the highest value interventions for patients with COPD; on completion of a PR programme, a high proportion of patients achieve important gains in exercise performance and/or health status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.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This 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QI project will ensure that more patients are offered this high value intervention, and those who do not meet the criteria for pulmonary rehabilitation are advised to use the </a:t>
            </a:r>
            <a:r>
              <a:rPr lang="en-US" sz="1400" dirty="0" err="1">
                <a:solidFill>
                  <a:srgbClr val="222222"/>
                </a:solidFill>
                <a:latin typeface="Open Sans" charset="0"/>
              </a:rPr>
              <a:t>COPDhub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 app which contains a lot of valuable resources for patients with COPD.</a:t>
            </a:r>
            <a:endParaRPr lang="en-US" sz="1400" b="0" i="0" dirty="0">
              <a:solidFill>
                <a:srgbClr val="222222"/>
              </a:solidFill>
              <a:effectLst/>
              <a:latin typeface="Open Sans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BF7F961-8DEE-3A45-A65A-2FFFA6D2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9" y="534339"/>
            <a:ext cx="1193247" cy="887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1DCC7BD-E6D5-7740-AA57-F787A6511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526" y="1673926"/>
            <a:ext cx="1077231" cy="10924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93BA34F-4659-4E46-8900-893A3B4B3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263" y="3036533"/>
            <a:ext cx="1037002" cy="1073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2238A04-E0F5-6F49-BE41-F8EADA0E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265" y="4594392"/>
            <a:ext cx="1005286" cy="11408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EE4F8FF-E7F6-BA4D-A199-C7729DECDF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3062" y="5279208"/>
            <a:ext cx="905768" cy="11408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2A337D3-27BA-994E-9F68-502C1FCF8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2293" y="453316"/>
            <a:ext cx="1005286" cy="1093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BFF577D2-858C-B640-83A1-72FC6D1CD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8298" y="1951404"/>
            <a:ext cx="1414993" cy="931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127A718-A7F1-CC41-AA1C-4B030D2AC0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88723" y="3347977"/>
            <a:ext cx="1118799" cy="1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C449F6B-210F-AF41-8C2F-010CE2C4EC21}"/>
              </a:ext>
            </a:extLst>
          </p:cNvPr>
          <p:cNvSpPr/>
          <p:nvPr/>
        </p:nvSpPr>
        <p:spPr>
          <a:xfrm>
            <a:off x="1189313" y="785237"/>
            <a:ext cx="9459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QI project – Ask patients about </a:t>
            </a:r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second-hand smoke </a:t>
            </a:r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exposure and offer Very Brief Advice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A78967AC-26D2-6B4E-B89D-E3763AB1DE6B}"/>
              </a:ext>
            </a:extLst>
          </p:cNvPr>
          <p:cNvSpPr txBox="1">
            <a:spLocks/>
          </p:cNvSpPr>
          <p:nvPr/>
        </p:nvSpPr>
        <p:spPr>
          <a:xfrm>
            <a:off x="2161586" y="2395959"/>
            <a:ext cx="9146879" cy="4120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1 – Identify your COPD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register</a:t>
            </a:r>
            <a:endParaRPr lang="en-US" sz="1200" b="1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Identify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every patient on your COPD register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.</a:t>
            </a: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The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recommended codes for the diagnosis of COPD is:</a:t>
            </a:r>
          </a:p>
          <a:p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Read code: H3…00</a:t>
            </a:r>
          </a:p>
          <a:p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SNOMED code: 13645005</a:t>
            </a:r>
          </a:p>
          <a:p>
            <a:endParaRPr lang="en-US" sz="1200" dirty="0" smtClean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2 – Promote the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app</a:t>
            </a:r>
            <a:endParaRPr lang="en-US" sz="1200" b="1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Using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text messages, emails or printed leaflets (linked in the resources section) ensure the population of patients with COPD on your registers are aware of the </a:t>
            </a:r>
            <a:r>
              <a:rPr lang="en-US" sz="1200" dirty="0" err="1">
                <a:latin typeface="Open Sans" charset="0"/>
                <a:ea typeface="Open Sans" charset="0"/>
                <a:cs typeface="Open Sans" charset="0"/>
              </a:rPr>
              <a:t>COPDhub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 app as a mechanism for learning more about their COPD, checking their inhaler technique, monitoring their symptoms for signs of deterioration and a supplementary exercise programme that they can try at home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58E96AA-91C2-7046-9386-F2553C2F2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2286956"/>
            <a:ext cx="421781" cy="4217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60025" y="152035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62809" y="173997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4034471"/>
            <a:ext cx="421781" cy="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785B86C-A025-714F-9840-4AAF9932F4B7}"/>
              </a:ext>
            </a:extLst>
          </p:cNvPr>
          <p:cNvSpPr/>
          <p:nvPr/>
        </p:nvSpPr>
        <p:spPr>
          <a:xfrm>
            <a:off x="3530278" y="0"/>
            <a:ext cx="8661723" cy="6858000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6B6F5EA-A5AB-4541-9E15-DE7655086462}"/>
              </a:ext>
            </a:extLst>
          </p:cNvPr>
          <p:cNvSpPr/>
          <p:nvPr/>
        </p:nvSpPr>
        <p:spPr>
          <a:xfrm>
            <a:off x="583660" y="562641"/>
            <a:ext cx="294661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propose</a:t>
            </a:r>
            <a:r>
              <a:rPr lang="is-I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9238CD8-C974-0941-AC2B-7BAE650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189" y="945770"/>
            <a:ext cx="1168400" cy="863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5F28FC4-DB36-B34F-99E7-1BAEE770A06D}"/>
              </a:ext>
            </a:extLst>
          </p:cNvPr>
          <p:cNvSpPr/>
          <p:nvPr/>
        </p:nvSpPr>
        <p:spPr>
          <a:xfrm>
            <a:off x="667764" y="294423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A1C05DB-728E-3148-9385-E63863EBA29B}"/>
              </a:ext>
            </a:extLst>
          </p:cNvPr>
          <p:cNvSpPr/>
          <p:nvPr/>
        </p:nvSpPr>
        <p:spPr>
          <a:xfrm>
            <a:off x="670548" y="316384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E0790B6-E201-404A-9462-AD15A0BF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75285" y="5472223"/>
            <a:ext cx="1168400" cy="86360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731185" y="1988029"/>
            <a:ext cx="5444100" cy="4123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 a practice, we have 400 COPD patients on our register. I propose we encourage every patient to download the NHS Wales </a:t>
            </a:r>
            <a:r>
              <a:rPr lang="en-US" dirty="0" err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COPDhub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app which provides patients with a </a:t>
            </a:r>
            <a:r>
              <a:rPr lang="en-US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virtual pulmonary rehabilitation programme.</a:t>
            </a: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422CA4A-7AC9-2B46-83C4-EF9277D08C41}"/>
              </a:ext>
            </a:extLst>
          </p:cNvPr>
          <p:cNvSpPr/>
          <p:nvPr/>
        </p:nvSpPr>
        <p:spPr>
          <a:xfrm>
            <a:off x="3256814" y="1937299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QUESTIONS?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0251EA8-F17E-0A4D-962F-14BA84DEC8C3}"/>
              </a:ext>
            </a:extLst>
          </p:cNvPr>
          <p:cNvSpPr txBox="1"/>
          <p:nvPr/>
        </p:nvSpPr>
        <p:spPr>
          <a:xfrm>
            <a:off x="986205" y="3060589"/>
            <a:ext cx="9593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Providing High-Value Care - Promote the </a:t>
            </a:r>
            <a:r>
              <a:rPr lang="en-US" sz="1400" b="1" spc="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COPDhub</a:t>
            </a:r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App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2AF7822-0E00-2C45-B98C-2F7336D8A831}"/>
              </a:ext>
            </a:extLst>
          </p:cNvPr>
          <p:cNvSpPr txBox="1"/>
          <p:nvPr/>
        </p:nvSpPr>
        <p:spPr>
          <a:xfrm>
            <a:off x="3835267" y="4880030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FF687D0-1348-AC45-B90D-6CEC45DABE84}"/>
              </a:ext>
            </a:extLst>
          </p:cNvPr>
          <p:cNvSpPr/>
          <p:nvPr/>
        </p:nvSpPr>
        <p:spPr>
          <a:xfrm>
            <a:off x="5479293" y="3783770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C9AFB16-F8AF-CC43-B9DC-7EB49D32A668}"/>
              </a:ext>
            </a:extLst>
          </p:cNvPr>
          <p:cNvSpPr/>
          <p:nvPr/>
        </p:nvSpPr>
        <p:spPr>
          <a:xfrm>
            <a:off x="5479293" y="3999816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316</Words>
  <Application>Microsoft Macintosh PowerPoint</Application>
  <PresentationFormat>Widescreen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Open Sans</vt:lpstr>
      <vt:lpstr>Open Sans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Wallis</dc:creator>
  <cp:lastModifiedBy>Laura Wallis</cp:lastModifiedBy>
  <cp:revision>67</cp:revision>
  <dcterms:created xsi:type="dcterms:W3CDTF">2019-12-10T14:09:46Z</dcterms:created>
  <dcterms:modified xsi:type="dcterms:W3CDTF">2021-03-08T15:48:08Z</dcterms:modified>
</cp:coreProperties>
</file>