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65" r:id="rId3"/>
    <p:sldId id="258" r:id="rId4"/>
    <p:sldId id="266" r:id="rId5"/>
    <p:sldId id="259" r:id="rId6"/>
    <p:sldId id="267" r:id="rId7"/>
    <p:sldId id="269" r:id="rId8"/>
    <p:sldId id="274" r:id="rId9"/>
    <p:sldId id="270" r:id="rId10"/>
    <p:sldId id="275" r:id="rId11"/>
    <p:sldId id="271" r:id="rId12"/>
    <p:sldId id="276" r:id="rId13"/>
    <p:sldId id="272" r:id="rId14"/>
    <p:sldId id="277" r:id="rId15"/>
    <p:sldId id="273"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garet Manton (Aneurin Bevan UHB - Physiotherapy)" initials="MM(BU-P" lastIdx="12" clrIdx="0">
    <p:extLst>
      <p:ext uri="{19B8F6BF-5375-455C-9EA6-DF929625EA0E}">
        <p15:presenceInfo xmlns:p15="http://schemas.microsoft.com/office/powerpoint/2012/main" userId="S-1-5-21-978635462-3828570294-627434887-57127" providerId="AD"/>
      </p:ext>
    </p:extLst>
  </p:cmAuthor>
  <p:cmAuthor id="2" name="Anne Johnson (Aneurin Bevan UHB - Paediatrics)" initials="AJ(BU-P" lastIdx="4" clrIdx="1">
    <p:extLst>
      <p:ext uri="{19B8F6BF-5375-455C-9EA6-DF929625EA0E}">
        <p15:presenceInfo xmlns:p15="http://schemas.microsoft.com/office/powerpoint/2012/main" userId="S-1-5-21-978635462-3828570294-627434887-1307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41719C"/>
    <a:srgbClr val="FF0066"/>
    <a:srgbClr val="228886"/>
    <a:srgbClr val="33CCCC"/>
    <a:srgbClr val="FFFFFF"/>
    <a:srgbClr val="9A57CD"/>
    <a:srgbClr val="72AF2F"/>
    <a:srgbClr val="A40042"/>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7FCD2-9EBD-4671-A78B-C33A351B100B}" v="3" dt="2021-06-17T16:20:26.059"/>
    <p1510:client id="{C6BAEEFA-E505-C2C7-DAE7-06715B085545}" v="2157" dt="2021-06-17T15:07:37.982"/>
    <p1510:client id="{F87E5FC8-B842-A4CC-A533-38DCFF00C21F}" v="20" dt="2021-06-17T09:31:54.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oebe Borrie (Aneurin Bevan UHB - Child and Family Division)" userId="S::phoebe.borrie@wales.nhs.uk::11ea3a86-053e-45c0-b262-d9b4b81cd164" providerId="AD" clId="Web-{C6BAEEFA-E505-C2C7-DAE7-06715B085545}"/>
    <pc:docChg chg="addSld modSld">
      <pc:chgData name="Phoebe Borrie (Aneurin Bevan UHB - Child and Family Division)" userId="S::phoebe.borrie@wales.nhs.uk::11ea3a86-053e-45c0-b262-d9b4b81cd164" providerId="AD" clId="Web-{C6BAEEFA-E505-C2C7-DAE7-06715B085545}" dt="2021-06-17T15:07:37.982" v="1517" actId="1076"/>
      <pc:docMkLst>
        <pc:docMk/>
      </pc:docMkLst>
      <pc:sldChg chg="addSp delSp modSp delCm">
        <pc:chgData name="Phoebe Borrie (Aneurin Bevan UHB - Child and Family Division)" userId="S::phoebe.borrie@wales.nhs.uk::11ea3a86-053e-45c0-b262-d9b4b81cd164" providerId="AD" clId="Web-{C6BAEEFA-E505-C2C7-DAE7-06715B085545}" dt="2021-06-17T12:08:23.501" v="409" actId="1076"/>
        <pc:sldMkLst>
          <pc:docMk/>
          <pc:sldMk cId="50701896" sldId="256"/>
        </pc:sldMkLst>
        <pc:spChg chg="add del mod">
          <ac:chgData name="Phoebe Borrie (Aneurin Bevan UHB - Child and Family Division)" userId="S::phoebe.borrie@wales.nhs.uk::11ea3a86-053e-45c0-b262-d9b4b81cd164" providerId="AD" clId="Web-{C6BAEEFA-E505-C2C7-DAE7-06715B085545}" dt="2021-06-17T10:43:10.014" v="50"/>
          <ac:spMkLst>
            <pc:docMk/>
            <pc:sldMk cId="50701896" sldId="256"/>
            <ac:spMk id="3" creationId="{D3FD54B3-CA03-4728-95AA-6A15E021B80D}"/>
          </ac:spMkLst>
        </pc:spChg>
        <pc:spChg chg="add del mod">
          <ac:chgData name="Phoebe Borrie (Aneurin Bevan UHB - Child and Family Division)" userId="S::phoebe.borrie@wales.nhs.uk::11ea3a86-053e-45c0-b262-d9b4b81cd164" providerId="AD" clId="Web-{C6BAEEFA-E505-C2C7-DAE7-06715B085545}" dt="2021-06-17T11:53:42.121" v="256"/>
          <ac:spMkLst>
            <pc:docMk/>
            <pc:sldMk cId="50701896" sldId="256"/>
            <ac:spMk id="6" creationId="{00000000-0000-0000-0000-000000000000}"/>
          </ac:spMkLst>
        </pc:spChg>
        <pc:spChg chg="add del mod">
          <ac:chgData name="Phoebe Borrie (Aneurin Bevan UHB - Child and Family Division)" userId="S::phoebe.borrie@wales.nhs.uk::11ea3a86-053e-45c0-b262-d9b4b81cd164" providerId="AD" clId="Web-{C6BAEEFA-E505-C2C7-DAE7-06715B085545}" dt="2021-06-17T11:54:56.294" v="264"/>
          <ac:spMkLst>
            <pc:docMk/>
            <pc:sldMk cId="50701896" sldId="256"/>
            <ac:spMk id="8" creationId="{3D5DB136-FE00-4C6D-8E42-96E76FBA1DE6}"/>
          </ac:spMkLst>
        </pc:spChg>
        <pc:spChg chg="mod">
          <ac:chgData name="Phoebe Borrie (Aneurin Bevan UHB - Child and Family Division)" userId="S::phoebe.borrie@wales.nhs.uk::11ea3a86-053e-45c0-b262-d9b4b81cd164" providerId="AD" clId="Web-{C6BAEEFA-E505-C2C7-DAE7-06715B085545}" dt="2021-06-17T12:06:56.937" v="404" actId="20577"/>
          <ac:spMkLst>
            <pc:docMk/>
            <pc:sldMk cId="50701896" sldId="256"/>
            <ac:spMk id="14" creationId="{5BDF5D3E-6314-44DE-8055-F69527060D33}"/>
          </ac:spMkLst>
        </pc:spChg>
        <pc:spChg chg="mod">
          <ac:chgData name="Phoebe Borrie (Aneurin Bevan UHB - Child and Family Division)" userId="S::phoebe.borrie@wales.nhs.uk::11ea3a86-053e-45c0-b262-d9b4b81cd164" providerId="AD" clId="Web-{C6BAEEFA-E505-C2C7-DAE7-06715B085545}" dt="2021-06-17T12:05:58.154" v="369" actId="20577"/>
          <ac:spMkLst>
            <pc:docMk/>
            <pc:sldMk cId="50701896" sldId="256"/>
            <ac:spMk id="15" creationId="{F8B1055F-495F-479E-922C-0FC06FFDE9BF}"/>
          </ac:spMkLst>
        </pc:spChg>
        <pc:picChg chg="mod">
          <ac:chgData name="Phoebe Borrie (Aneurin Bevan UHB - Child and Family Division)" userId="S::phoebe.borrie@wales.nhs.uk::11ea3a86-053e-45c0-b262-d9b4b81cd164" providerId="AD" clId="Web-{C6BAEEFA-E505-C2C7-DAE7-06715B085545}" dt="2021-06-17T12:07:06.312" v="407" actId="1076"/>
          <ac:picMkLst>
            <pc:docMk/>
            <pc:sldMk cId="50701896" sldId="256"/>
            <ac:picMk id="2" creationId="{7DB01EFD-3874-4138-991C-4AAD57F24B0E}"/>
          </ac:picMkLst>
        </pc:picChg>
        <pc:picChg chg="add del mod">
          <ac:chgData name="Phoebe Borrie (Aneurin Bevan UHB - Child and Family Division)" userId="S::phoebe.borrie@wales.nhs.uk::11ea3a86-053e-45c0-b262-d9b4b81cd164" providerId="AD" clId="Web-{C6BAEEFA-E505-C2C7-DAE7-06715B085545}" dt="2021-06-17T11:29:13.226" v="182"/>
          <ac:picMkLst>
            <pc:docMk/>
            <pc:sldMk cId="50701896" sldId="256"/>
            <ac:picMk id="3" creationId="{394A29D4-7EC0-4FF6-BBA1-C12E27E24842}"/>
          </ac:picMkLst>
        </pc:picChg>
        <pc:picChg chg="del mod">
          <ac:chgData name="Phoebe Borrie (Aneurin Bevan UHB - Child and Family Division)" userId="S::phoebe.borrie@wales.nhs.uk::11ea3a86-053e-45c0-b262-d9b4b81cd164" providerId="AD" clId="Web-{C6BAEEFA-E505-C2C7-DAE7-06715B085545}" dt="2021-06-17T11:53:47.668" v="257"/>
          <ac:picMkLst>
            <pc:docMk/>
            <pc:sldMk cId="50701896" sldId="256"/>
            <ac:picMk id="5" creationId="{00000000-0000-0000-0000-000000000000}"/>
          </ac:picMkLst>
        </pc:picChg>
        <pc:picChg chg="add del mod">
          <ac:chgData name="Phoebe Borrie (Aneurin Bevan UHB - Child and Family Division)" userId="S::phoebe.borrie@wales.nhs.uk::11ea3a86-053e-45c0-b262-d9b4b81cd164" providerId="AD" clId="Web-{C6BAEEFA-E505-C2C7-DAE7-06715B085545}" dt="2021-06-17T11:53:51.058" v="260"/>
          <ac:picMkLst>
            <pc:docMk/>
            <pc:sldMk cId="50701896" sldId="256"/>
            <ac:picMk id="7" creationId="{6A1686DD-755C-4713-B39D-7CD051F6B94B}"/>
          </ac:picMkLst>
        </pc:picChg>
        <pc:picChg chg="mod">
          <ac:chgData name="Phoebe Borrie (Aneurin Bevan UHB - Child and Family Division)" userId="S::phoebe.borrie@wales.nhs.uk::11ea3a86-053e-45c0-b262-d9b4b81cd164" providerId="AD" clId="Web-{C6BAEEFA-E505-C2C7-DAE7-06715B085545}" dt="2021-06-17T12:06:05.357" v="371" actId="1076"/>
          <ac:picMkLst>
            <pc:docMk/>
            <pc:sldMk cId="50701896" sldId="256"/>
            <ac:picMk id="9" creationId="{A46E225E-676E-445A-BEAA-7D4A9934C241}"/>
          </ac:picMkLst>
        </pc:picChg>
        <pc:picChg chg="mod">
          <ac:chgData name="Phoebe Borrie (Aneurin Bevan UHB - Child and Family Division)" userId="S::phoebe.borrie@wales.nhs.uk::11ea3a86-053e-45c0-b262-d9b4b81cd164" providerId="AD" clId="Web-{C6BAEEFA-E505-C2C7-DAE7-06715B085545}" dt="2021-06-17T12:06:59.718" v="405" actId="1076"/>
          <ac:picMkLst>
            <pc:docMk/>
            <pc:sldMk cId="50701896" sldId="256"/>
            <ac:picMk id="11" creationId="{61DF4B59-7770-4303-9203-917A0F2D96CF}"/>
          </ac:picMkLst>
        </pc:picChg>
        <pc:picChg chg="add del mod">
          <ac:chgData name="Phoebe Borrie (Aneurin Bevan UHB - Child and Family Division)" userId="S::phoebe.borrie@wales.nhs.uk::11ea3a86-053e-45c0-b262-d9b4b81cd164" providerId="AD" clId="Web-{C6BAEEFA-E505-C2C7-DAE7-06715B085545}" dt="2021-06-17T11:53:35.199" v="254"/>
          <ac:picMkLst>
            <pc:docMk/>
            <pc:sldMk cId="50701896" sldId="256"/>
            <ac:picMk id="12" creationId="{C5119A8D-E61F-4762-9E91-A6E7EE5896AF}"/>
          </ac:picMkLst>
        </pc:picChg>
        <pc:picChg chg="add del mod">
          <ac:chgData name="Phoebe Borrie (Aneurin Bevan UHB - Child and Family Division)" userId="S::phoebe.borrie@wales.nhs.uk::11ea3a86-053e-45c0-b262-d9b4b81cd164" providerId="AD" clId="Web-{C6BAEEFA-E505-C2C7-DAE7-06715B085545}" dt="2021-06-17T11:34:17.780" v="210"/>
          <ac:picMkLst>
            <pc:docMk/>
            <pc:sldMk cId="50701896" sldId="256"/>
            <ac:picMk id="13" creationId="{B2B764BC-C4CF-468A-843A-3AE7D0440FCC}"/>
          </ac:picMkLst>
        </pc:picChg>
        <pc:picChg chg="add del mod">
          <ac:chgData name="Phoebe Borrie (Aneurin Bevan UHB - Child and Family Division)" userId="S::phoebe.borrie@wales.nhs.uk::11ea3a86-053e-45c0-b262-d9b4b81cd164" providerId="AD" clId="Web-{C6BAEEFA-E505-C2C7-DAE7-06715B085545}" dt="2021-06-17T11:55:23.154" v="269"/>
          <ac:picMkLst>
            <pc:docMk/>
            <pc:sldMk cId="50701896" sldId="256"/>
            <ac:picMk id="16" creationId="{8CB54774-6C98-4109-AD64-D3D97CBC59DE}"/>
          </ac:picMkLst>
        </pc:picChg>
        <pc:picChg chg="add mod ord">
          <ac:chgData name="Phoebe Borrie (Aneurin Bevan UHB - Child and Family Division)" userId="S::phoebe.borrie@wales.nhs.uk::11ea3a86-053e-45c0-b262-d9b4b81cd164" providerId="AD" clId="Web-{C6BAEEFA-E505-C2C7-DAE7-06715B085545}" dt="2021-06-17T11:58:51.456" v="308"/>
          <ac:picMkLst>
            <pc:docMk/>
            <pc:sldMk cId="50701896" sldId="256"/>
            <ac:picMk id="17" creationId="{18F32A1D-B8B4-4F96-A6C6-D7CBABC817F5}"/>
          </ac:picMkLst>
        </pc:picChg>
        <pc:picChg chg="add mod">
          <ac:chgData name="Phoebe Borrie (Aneurin Bevan UHB - Child and Family Division)" userId="S::phoebe.borrie@wales.nhs.uk::11ea3a86-053e-45c0-b262-d9b4b81cd164" providerId="AD" clId="Web-{C6BAEEFA-E505-C2C7-DAE7-06715B085545}" dt="2021-06-17T12:08:23.501" v="409" actId="1076"/>
          <ac:picMkLst>
            <pc:docMk/>
            <pc:sldMk cId="50701896" sldId="256"/>
            <ac:picMk id="18" creationId="{84BB4B99-0A05-45C9-946D-F8E1500DA7A3}"/>
          </ac:picMkLst>
        </pc:picChg>
        <pc:cxnChg chg="mod">
          <ac:chgData name="Phoebe Borrie (Aneurin Bevan UHB - Child and Family Division)" userId="S::phoebe.borrie@wales.nhs.uk::11ea3a86-053e-45c0-b262-d9b4b81cd164" providerId="AD" clId="Web-{C6BAEEFA-E505-C2C7-DAE7-06715B085545}" dt="2021-06-17T11:37:06.971" v="211" actId="14100"/>
          <ac:cxnSpMkLst>
            <pc:docMk/>
            <pc:sldMk cId="50701896" sldId="256"/>
            <ac:cxnSpMk id="10" creationId="{7B76F39F-8941-43C9-84E2-148AAF9AE3AE}"/>
          </ac:cxnSpMkLst>
        </pc:cxnChg>
      </pc:sldChg>
      <pc:sldChg chg="addSp delSp modSp">
        <pc:chgData name="Phoebe Borrie (Aneurin Bevan UHB - Child and Family Division)" userId="S::phoebe.borrie@wales.nhs.uk::11ea3a86-053e-45c0-b262-d9b4b81cd164" providerId="AD" clId="Web-{C6BAEEFA-E505-C2C7-DAE7-06715B085545}" dt="2021-06-17T12:39:32.998" v="584" actId="1076"/>
        <pc:sldMkLst>
          <pc:docMk/>
          <pc:sldMk cId="1416223249" sldId="258"/>
        </pc:sldMkLst>
        <pc:spChg chg="mod">
          <ac:chgData name="Phoebe Borrie (Aneurin Bevan UHB - Child and Family Division)" userId="S::phoebe.borrie@wales.nhs.uk::11ea3a86-053e-45c0-b262-d9b4b81cd164" providerId="AD" clId="Web-{C6BAEEFA-E505-C2C7-DAE7-06715B085545}" dt="2021-06-17T11:59:08.769" v="310" actId="14100"/>
          <ac:spMkLst>
            <pc:docMk/>
            <pc:sldMk cId="1416223249" sldId="258"/>
            <ac:spMk id="5" creationId="{EEC2964A-EDCD-49D6-9A55-2F6B6F5C6693}"/>
          </ac:spMkLst>
        </pc:spChg>
        <pc:spChg chg="mod">
          <ac:chgData name="Phoebe Borrie (Aneurin Bevan UHB - Child and Family Division)" userId="S::phoebe.borrie@wales.nhs.uk::11ea3a86-053e-45c0-b262-d9b4b81cd164" providerId="AD" clId="Web-{C6BAEEFA-E505-C2C7-DAE7-06715B085545}" dt="2021-06-17T12:39:12.779" v="574" actId="14100"/>
          <ac:spMkLst>
            <pc:docMk/>
            <pc:sldMk cId="1416223249" sldId="258"/>
            <ac:spMk id="9" creationId="{4508FDDA-2A62-417D-8FAE-E1DAE02E3E0C}"/>
          </ac:spMkLst>
        </pc:spChg>
        <pc:spChg chg="mod">
          <ac:chgData name="Phoebe Borrie (Aneurin Bevan UHB - Child and Family Division)" userId="S::phoebe.borrie@wales.nhs.uk::11ea3a86-053e-45c0-b262-d9b4b81cd164" providerId="AD" clId="Web-{C6BAEEFA-E505-C2C7-DAE7-06715B085545}" dt="2021-06-17T12:39:31.279" v="583" actId="1076"/>
          <ac:spMkLst>
            <pc:docMk/>
            <pc:sldMk cId="1416223249" sldId="258"/>
            <ac:spMk id="14" creationId="{F4CDA8BA-EDF4-4C8C-BFDA-6B2C67A84A61}"/>
          </ac:spMkLst>
        </pc:spChg>
        <pc:spChg chg="add mod">
          <ac:chgData name="Phoebe Borrie (Aneurin Bevan UHB - Child and Family Division)" userId="S::phoebe.borrie@wales.nhs.uk::11ea3a86-053e-45c0-b262-d9b4b81cd164" providerId="AD" clId="Web-{C6BAEEFA-E505-C2C7-DAE7-06715B085545}" dt="2021-06-17T12:39:21.670" v="580" actId="1076"/>
          <ac:spMkLst>
            <pc:docMk/>
            <pc:sldMk cId="1416223249" sldId="258"/>
            <ac:spMk id="16" creationId="{F89B1D37-5002-4E1E-A1FE-C0BE333998AF}"/>
          </ac:spMkLst>
        </pc:spChg>
        <pc:picChg chg="add ord">
          <ac:chgData name="Phoebe Borrie (Aneurin Bevan UHB - Child and Family Division)" userId="S::phoebe.borrie@wales.nhs.uk::11ea3a86-053e-45c0-b262-d9b4b81cd164" providerId="AD" clId="Web-{C6BAEEFA-E505-C2C7-DAE7-06715B085545}" dt="2021-06-17T11:58:41.659" v="306"/>
          <ac:picMkLst>
            <pc:docMk/>
            <pc:sldMk cId="1416223249" sldId="258"/>
            <ac:picMk id="2" creationId="{F3C0414F-07D2-4B4E-BCA4-B568F54628B9}"/>
          </ac:picMkLst>
        </pc:picChg>
        <pc:picChg chg="add mod">
          <ac:chgData name="Phoebe Borrie (Aneurin Bevan UHB - Child and Family Division)" userId="S::phoebe.borrie@wales.nhs.uk::11ea3a86-053e-45c0-b262-d9b4b81cd164" providerId="AD" clId="Web-{C6BAEEFA-E505-C2C7-DAE7-06715B085545}" dt="2021-06-17T12:34:35.913" v="561" actId="1076"/>
          <ac:picMkLst>
            <pc:docMk/>
            <pc:sldMk cId="1416223249" sldId="258"/>
            <ac:picMk id="3" creationId="{B5534354-EF85-46F5-A665-010661571775}"/>
          </ac:picMkLst>
        </pc:picChg>
        <pc:picChg chg="add mod">
          <ac:chgData name="Phoebe Borrie (Aneurin Bevan UHB - Child and Family Division)" userId="S::phoebe.borrie@wales.nhs.uk::11ea3a86-053e-45c0-b262-d9b4b81cd164" providerId="AD" clId="Web-{C6BAEEFA-E505-C2C7-DAE7-06715B085545}" dt="2021-06-17T12:38:55.106" v="564" actId="1076"/>
          <ac:picMkLst>
            <pc:docMk/>
            <pc:sldMk cId="1416223249" sldId="258"/>
            <ac:picMk id="4" creationId="{9901575E-F660-4B5F-B27E-FFA5E478A8FA}"/>
          </ac:picMkLst>
        </pc:picChg>
        <pc:picChg chg="del">
          <ac:chgData name="Phoebe Borrie (Aneurin Bevan UHB - Child and Family Division)" userId="S::phoebe.borrie@wales.nhs.uk::11ea3a86-053e-45c0-b262-d9b4b81cd164" providerId="AD" clId="Web-{C6BAEEFA-E505-C2C7-DAE7-06715B085545}" dt="2021-06-17T11:37:34.253" v="216"/>
          <ac:picMkLst>
            <pc:docMk/>
            <pc:sldMk cId="1416223249" sldId="258"/>
            <ac:picMk id="13" creationId="{00000000-0000-0000-0000-000000000000}"/>
          </ac:picMkLst>
        </pc:picChg>
        <pc:picChg chg="mod">
          <ac:chgData name="Phoebe Borrie (Aneurin Bevan UHB - Child and Family Division)" userId="S::phoebe.borrie@wales.nhs.uk::11ea3a86-053e-45c0-b262-d9b4b81cd164" providerId="AD" clId="Web-{C6BAEEFA-E505-C2C7-DAE7-06715B085545}" dt="2021-06-17T12:39:29.232" v="582" actId="1076"/>
          <ac:picMkLst>
            <pc:docMk/>
            <pc:sldMk cId="1416223249" sldId="258"/>
            <ac:picMk id="15" creationId="{410D28D4-C10F-4310-8F21-14E78D815FF0}"/>
          </ac:picMkLst>
        </pc:picChg>
        <pc:picChg chg="mod">
          <ac:chgData name="Phoebe Borrie (Aneurin Bevan UHB - Child and Family Division)" userId="S::phoebe.borrie@wales.nhs.uk::11ea3a86-053e-45c0-b262-d9b4b81cd164" providerId="AD" clId="Web-{C6BAEEFA-E505-C2C7-DAE7-06715B085545}" dt="2021-06-17T12:28:24.779" v="552" actId="1076"/>
          <ac:picMkLst>
            <pc:docMk/>
            <pc:sldMk cId="1416223249" sldId="258"/>
            <ac:picMk id="1026" creationId="{526857D3-632B-4085-B037-91827B45D532}"/>
          </ac:picMkLst>
        </pc:picChg>
        <pc:picChg chg="mod">
          <ac:chgData name="Phoebe Borrie (Aneurin Bevan UHB - Child and Family Division)" userId="S::phoebe.borrie@wales.nhs.uk::11ea3a86-053e-45c0-b262-d9b4b81cd164" providerId="AD" clId="Web-{C6BAEEFA-E505-C2C7-DAE7-06715B085545}" dt="2021-06-17T12:39:32.998" v="584" actId="1076"/>
          <ac:picMkLst>
            <pc:docMk/>
            <pc:sldMk cId="1416223249" sldId="258"/>
            <ac:picMk id="6146" creationId="{BFF00C52-A79C-4FB5-90CE-84FB4C5B1BAB}"/>
          </ac:picMkLst>
        </pc:picChg>
        <pc:cxnChg chg="mod">
          <ac:chgData name="Phoebe Borrie (Aneurin Bevan UHB - Child and Family Division)" userId="S::phoebe.borrie@wales.nhs.uk::11ea3a86-053e-45c0-b262-d9b4b81cd164" providerId="AD" clId="Web-{C6BAEEFA-E505-C2C7-DAE7-06715B085545}" dt="2021-06-17T12:28:14.420" v="549" actId="14100"/>
          <ac:cxnSpMkLst>
            <pc:docMk/>
            <pc:sldMk cId="1416223249" sldId="258"/>
            <ac:cxnSpMk id="11" creationId="{35138479-E5E3-4213-B559-D684FC9F6EE7}"/>
          </ac:cxnSpMkLst>
        </pc:cxnChg>
      </pc:sldChg>
      <pc:sldChg chg="addSp delSp modSp">
        <pc:chgData name="Phoebe Borrie (Aneurin Bevan UHB - Child and Family Division)" userId="S::phoebe.borrie@wales.nhs.uk::11ea3a86-053e-45c0-b262-d9b4b81cd164" providerId="AD" clId="Web-{C6BAEEFA-E505-C2C7-DAE7-06715B085545}" dt="2021-06-17T12:51:51.117" v="688" actId="1076"/>
        <pc:sldMkLst>
          <pc:docMk/>
          <pc:sldMk cId="740761549" sldId="259"/>
        </pc:sldMkLst>
        <pc:spChg chg="mod">
          <ac:chgData name="Phoebe Borrie (Aneurin Bevan UHB - Child and Family Division)" userId="S::phoebe.borrie@wales.nhs.uk::11ea3a86-053e-45c0-b262-d9b4b81cd164" providerId="AD" clId="Web-{C6BAEEFA-E505-C2C7-DAE7-06715B085545}" dt="2021-06-17T11:59:22.785" v="313" actId="14100"/>
          <ac:spMkLst>
            <pc:docMk/>
            <pc:sldMk cId="740761549" sldId="259"/>
            <ac:spMk id="5" creationId="{1FE9EEC9-B29E-4057-B7CE-8B60C86EE720}"/>
          </ac:spMkLst>
        </pc:spChg>
        <pc:spChg chg="mod">
          <ac:chgData name="Phoebe Borrie (Aneurin Bevan UHB - Child and Family Division)" userId="S::phoebe.borrie@wales.nhs.uk::11ea3a86-053e-45c0-b262-d9b4b81cd164" providerId="AD" clId="Web-{C6BAEEFA-E505-C2C7-DAE7-06715B085545}" dt="2021-06-17T12:48:02.722" v="661" actId="14100"/>
          <ac:spMkLst>
            <pc:docMk/>
            <pc:sldMk cId="740761549" sldId="259"/>
            <ac:spMk id="8" creationId="{D23B0C6D-B7AC-4B31-8AAE-39B78572837D}"/>
          </ac:spMkLst>
        </pc:spChg>
        <pc:spChg chg="mod">
          <ac:chgData name="Phoebe Borrie (Aneurin Bevan UHB - Child and Family Division)" userId="S::phoebe.borrie@wales.nhs.uk::11ea3a86-053e-45c0-b262-d9b4b81cd164" providerId="AD" clId="Web-{C6BAEEFA-E505-C2C7-DAE7-06715B085545}" dt="2021-06-17T12:51:25.148" v="677" actId="20577"/>
          <ac:spMkLst>
            <pc:docMk/>
            <pc:sldMk cId="740761549" sldId="259"/>
            <ac:spMk id="9" creationId="{0EC17F72-6CC4-4CE7-91A6-746CB3FC1B2F}"/>
          </ac:spMkLst>
        </pc:spChg>
        <pc:spChg chg="mod">
          <ac:chgData name="Phoebe Borrie (Aneurin Bevan UHB - Child and Family Division)" userId="S::phoebe.borrie@wales.nhs.uk::11ea3a86-053e-45c0-b262-d9b4b81cd164" providerId="AD" clId="Web-{C6BAEEFA-E505-C2C7-DAE7-06715B085545}" dt="2021-06-17T12:46:53.079" v="656" actId="20577"/>
          <ac:spMkLst>
            <pc:docMk/>
            <pc:sldMk cId="740761549" sldId="259"/>
            <ac:spMk id="10"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2:51:48.492" v="687" actId="14100"/>
          <ac:spMkLst>
            <pc:docMk/>
            <pc:sldMk cId="740761549" sldId="259"/>
            <ac:spMk id="16" creationId="{6E492D8A-1F63-4EA8-AFAB-3ACAFCC8C2A7}"/>
          </ac:spMkLst>
        </pc:spChg>
        <pc:picChg chg="add ord">
          <ac:chgData name="Phoebe Borrie (Aneurin Bevan UHB - Child and Family Division)" userId="S::phoebe.borrie@wales.nhs.uk::11ea3a86-053e-45c0-b262-d9b4b81cd164" providerId="AD" clId="Web-{C6BAEEFA-E505-C2C7-DAE7-06715B085545}" dt="2021-06-17T11:58:29.143" v="304"/>
          <ac:picMkLst>
            <pc:docMk/>
            <pc:sldMk cId="740761549" sldId="259"/>
            <ac:picMk id="2" creationId="{625C863F-8435-47FC-B091-A0F57F78E840}"/>
          </ac:picMkLst>
        </pc:picChg>
        <pc:picChg chg="add del">
          <ac:chgData name="Phoebe Borrie (Aneurin Bevan UHB - Child and Family Division)" userId="S::phoebe.borrie@wales.nhs.uk::11ea3a86-053e-45c0-b262-d9b4b81cd164" providerId="AD" clId="Web-{C6BAEEFA-E505-C2C7-DAE7-06715B085545}" dt="2021-06-17T11:56:51.188" v="281"/>
          <ac:picMkLst>
            <pc:docMk/>
            <pc:sldMk cId="740761549" sldId="259"/>
            <ac:picMk id="3" creationId="{5FE5713F-0E50-41DE-905B-9671898D0B21}"/>
          </ac:picMkLst>
        </pc:picChg>
        <pc:picChg chg="add del mod">
          <ac:chgData name="Phoebe Borrie (Aneurin Bevan UHB - Child and Family Division)" userId="S::phoebe.borrie@wales.nhs.uk::11ea3a86-053e-45c0-b262-d9b4b81cd164" providerId="AD" clId="Web-{C6BAEEFA-E505-C2C7-DAE7-06715B085545}" dt="2021-06-17T12:51:01.007" v="667"/>
          <ac:picMkLst>
            <pc:docMk/>
            <pc:sldMk cId="740761549" sldId="259"/>
            <ac:picMk id="4" creationId="{42A1A10B-C7EA-4D3B-8CC0-EDA65D1C4951}"/>
          </ac:picMkLst>
        </pc:picChg>
        <pc:picChg chg="add del mod">
          <ac:chgData name="Phoebe Borrie (Aneurin Bevan UHB - Child and Family Division)" userId="S::phoebe.borrie@wales.nhs.uk::11ea3a86-053e-45c0-b262-d9b4b81cd164" providerId="AD" clId="Web-{C6BAEEFA-E505-C2C7-DAE7-06715B085545}" dt="2021-06-17T12:49:09.317" v="664"/>
          <ac:picMkLst>
            <pc:docMk/>
            <pc:sldMk cId="740761549" sldId="259"/>
            <ac:picMk id="6" creationId="{FD409DC9-0F7A-4CF4-B340-58E4B13AC423}"/>
          </ac:picMkLst>
        </pc:picChg>
        <pc:picChg chg="add mod">
          <ac:chgData name="Phoebe Borrie (Aneurin Bevan UHB - Child and Family Division)" userId="S::phoebe.borrie@wales.nhs.uk::11ea3a86-053e-45c0-b262-d9b4b81cd164" providerId="AD" clId="Web-{C6BAEEFA-E505-C2C7-DAE7-06715B085545}" dt="2021-06-17T12:51:51.117" v="688" actId="1076"/>
          <ac:picMkLst>
            <pc:docMk/>
            <pc:sldMk cId="740761549" sldId="259"/>
            <ac:picMk id="7" creationId="{150B35E4-6046-4249-8BD9-982F87171379}"/>
          </ac:picMkLst>
        </pc:picChg>
        <pc:picChg chg="del">
          <ac:chgData name="Phoebe Borrie (Aneurin Bevan UHB - Child and Family Division)" userId="S::phoebe.borrie@wales.nhs.uk::11ea3a86-053e-45c0-b262-d9b4b81cd164" providerId="AD" clId="Web-{C6BAEEFA-E505-C2C7-DAE7-06715B085545}" dt="2021-06-17T11:37:40.691" v="218"/>
          <ac:picMkLst>
            <pc:docMk/>
            <pc:sldMk cId="740761549" sldId="259"/>
            <ac:picMk id="12" creationId="{00000000-0000-0000-0000-000000000000}"/>
          </ac:picMkLst>
        </pc:picChg>
        <pc:picChg chg="mod">
          <ac:chgData name="Phoebe Borrie (Aneurin Bevan UHB - Child and Family Division)" userId="S::phoebe.borrie@wales.nhs.uk::11ea3a86-053e-45c0-b262-d9b4b81cd164" providerId="AD" clId="Web-{C6BAEEFA-E505-C2C7-DAE7-06715B085545}" dt="2021-06-17T12:46:09.266" v="644" actId="1076"/>
          <ac:picMkLst>
            <pc:docMk/>
            <pc:sldMk cId="740761549" sldId="259"/>
            <ac:picMk id="4098" creationId="{65C8D49A-64E4-4955-AAB9-AD794162FA60}"/>
          </ac:picMkLst>
        </pc:picChg>
      </pc:sldChg>
      <pc:sldChg chg="addSp delSp modSp">
        <pc:chgData name="Phoebe Borrie (Aneurin Bevan UHB - Child and Family Division)" userId="S::phoebe.borrie@wales.nhs.uk::11ea3a86-053e-45c0-b262-d9b4b81cd164" providerId="AD" clId="Web-{C6BAEEFA-E505-C2C7-DAE7-06715B085545}" dt="2021-06-17T12:27:58.357" v="548" actId="14100"/>
        <pc:sldMkLst>
          <pc:docMk/>
          <pc:sldMk cId="4244111992" sldId="265"/>
        </pc:sldMkLst>
        <pc:spChg chg="mod">
          <ac:chgData name="Phoebe Borrie (Aneurin Bevan UHB - Child and Family Division)" userId="S::phoebe.borrie@wales.nhs.uk::11ea3a86-053e-45c0-b262-d9b4b81cd164" providerId="AD" clId="Web-{C6BAEEFA-E505-C2C7-DAE7-06715B085545}" dt="2021-06-17T12:18:12.187" v="503" actId="1076"/>
          <ac:spMkLst>
            <pc:docMk/>
            <pc:sldMk cId="4244111992" sldId="265"/>
            <ac:spMk id="3" creationId="{563F1B2B-FA7A-4D11-AC7E-DBFA75AB8EA2}"/>
          </ac:spMkLst>
        </pc:spChg>
        <pc:spChg chg="mod">
          <ac:chgData name="Phoebe Borrie (Aneurin Bevan UHB - Child and Family Division)" userId="S::phoebe.borrie@wales.nhs.uk::11ea3a86-053e-45c0-b262-d9b4b81cd164" providerId="AD" clId="Web-{C6BAEEFA-E505-C2C7-DAE7-06715B085545}" dt="2021-06-17T12:25:39.463" v="543" actId="1076"/>
          <ac:spMkLst>
            <pc:docMk/>
            <pc:sldMk cId="4244111992" sldId="265"/>
            <ac:spMk id="4" creationId="{64A4BC93-4424-46AE-9E0C-A9C8C4338065}"/>
          </ac:spMkLst>
        </pc:spChg>
        <pc:spChg chg="mod">
          <ac:chgData name="Phoebe Borrie (Aneurin Bevan UHB - Child and Family Division)" userId="S::phoebe.borrie@wales.nhs.uk::11ea3a86-053e-45c0-b262-d9b4b81cd164" providerId="AD" clId="Web-{C6BAEEFA-E505-C2C7-DAE7-06715B085545}" dt="2021-06-17T12:18:03.765" v="497" actId="20577"/>
          <ac:spMkLst>
            <pc:docMk/>
            <pc:sldMk cId="4244111992" sldId="265"/>
            <ac:spMk id="6" creationId="{A499FF72-1678-4422-AB09-37079F5F86DA}"/>
          </ac:spMkLst>
        </pc:spChg>
        <pc:spChg chg="add mod">
          <ac:chgData name="Phoebe Borrie (Aneurin Bevan UHB - Child and Family Division)" userId="S::phoebe.borrie@wales.nhs.uk::11ea3a86-053e-45c0-b262-d9b4b81cd164" providerId="AD" clId="Web-{C6BAEEFA-E505-C2C7-DAE7-06715B085545}" dt="2021-06-17T12:13:36.040" v="457" actId="20577"/>
          <ac:spMkLst>
            <pc:docMk/>
            <pc:sldMk cId="4244111992" sldId="265"/>
            <ac:spMk id="10" creationId="{371C82CE-8E0B-420E-B28D-F5AB7FA8F6EF}"/>
          </ac:spMkLst>
        </pc:spChg>
        <pc:spChg chg="add del mod">
          <ac:chgData name="Phoebe Borrie (Aneurin Bevan UHB - Child and Family Division)" userId="S::phoebe.borrie@wales.nhs.uk::11ea3a86-053e-45c0-b262-d9b4b81cd164" providerId="AD" clId="Web-{C6BAEEFA-E505-C2C7-DAE7-06715B085545}" dt="2021-06-17T12:16:22.075" v="490"/>
          <ac:spMkLst>
            <pc:docMk/>
            <pc:sldMk cId="4244111992" sldId="265"/>
            <ac:spMk id="13" creationId="{6AE394F3-FA1D-46B4-8681-EB22A312BDE5}"/>
          </ac:spMkLst>
        </pc:spChg>
        <pc:spChg chg="add mod">
          <ac:chgData name="Phoebe Borrie (Aneurin Bevan UHB - Child and Family Division)" userId="S::phoebe.borrie@wales.nhs.uk::11ea3a86-053e-45c0-b262-d9b4b81cd164" providerId="AD" clId="Web-{C6BAEEFA-E505-C2C7-DAE7-06715B085545}" dt="2021-06-17T12:18:23.797" v="505" actId="14100"/>
          <ac:spMkLst>
            <pc:docMk/>
            <pc:sldMk cId="4244111992" sldId="265"/>
            <ac:spMk id="15" creationId="{6FF9AE4F-C7AE-481E-AF80-F8B022268687}"/>
          </ac:spMkLst>
        </pc:spChg>
        <pc:spChg chg="add mod">
          <ac:chgData name="Phoebe Borrie (Aneurin Bevan UHB - Child and Family Division)" userId="S::phoebe.borrie@wales.nhs.uk::11ea3a86-053e-45c0-b262-d9b4b81cd164" providerId="AD" clId="Web-{C6BAEEFA-E505-C2C7-DAE7-06715B085545}" dt="2021-06-17T12:25:34.994" v="542" actId="1076"/>
          <ac:spMkLst>
            <pc:docMk/>
            <pc:sldMk cId="4244111992" sldId="265"/>
            <ac:spMk id="18" creationId="{95CE5801-DF26-4786-B0B0-9297D359663B}"/>
          </ac:spMkLst>
        </pc:spChg>
        <pc:picChg chg="add ord">
          <ac:chgData name="Phoebe Borrie (Aneurin Bevan UHB - Child and Family Division)" userId="S::phoebe.borrie@wales.nhs.uk::11ea3a86-053e-45c0-b262-d9b4b81cd164" providerId="AD" clId="Web-{C6BAEEFA-E505-C2C7-DAE7-06715B085545}" dt="2021-06-17T11:58:45.800" v="307"/>
          <ac:picMkLst>
            <pc:docMk/>
            <pc:sldMk cId="4244111992" sldId="265"/>
            <ac:picMk id="2" creationId="{8948EE16-70C6-45DC-A55E-2FF7E9899D19}"/>
          </ac:picMkLst>
        </pc:picChg>
        <pc:picChg chg="add del mod">
          <ac:chgData name="Phoebe Borrie (Aneurin Bevan UHB - Child and Family Division)" userId="S::phoebe.borrie@wales.nhs.uk::11ea3a86-053e-45c0-b262-d9b4b81cd164" providerId="AD" clId="Web-{C6BAEEFA-E505-C2C7-DAE7-06715B085545}" dt="2021-06-17T12:12:41.617" v="447"/>
          <ac:picMkLst>
            <pc:docMk/>
            <pc:sldMk cId="4244111992" sldId="265"/>
            <ac:picMk id="5" creationId="{08C2FA43-1C46-41B1-A691-127878409BD5}"/>
          </ac:picMkLst>
        </pc:picChg>
        <pc:picChg chg="add del mod">
          <ac:chgData name="Phoebe Borrie (Aneurin Bevan UHB - Child and Family Division)" userId="S::phoebe.borrie@wales.nhs.uk::11ea3a86-053e-45c0-b262-d9b4b81cd164" providerId="AD" clId="Web-{C6BAEEFA-E505-C2C7-DAE7-06715B085545}" dt="2021-06-17T12:18:51.985" v="511"/>
          <ac:picMkLst>
            <pc:docMk/>
            <pc:sldMk cId="4244111992" sldId="265"/>
            <ac:picMk id="9" creationId="{669501A1-AE28-4D95-8C56-94BB800CF484}"/>
          </ac:picMkLst>
        </pc:picChg>
        <pc:picChg chg="add mod">
          <ac:chgData name="Phoebe Borrie (Aneurin Bevan UHB - Child and Family Division)" userId="S::phoebe.borrie@wales.nhs.uk::11ea3a86-053e-45c0-b262-d9b4b81cd164" providerId="AD" clId="Web-{C6BAEEFA-E505-C2C7-DAE7-06715B085545}" dt="2021-06-17T12:18:33.375" v="509" actId="1076"/>
          <ac:picMkLst>
            <pc:docMk/>
            <pc:sldMk cId="4244111992" sldId="265"/>
            <ac:picMk id="11" creationId="{6694BB1D-D980-44B5-87C2-B7CC0E6375E3}"/>
          </ac:picMkLst>
        </pc:picChg>
        <pc:picChg chg="del">
          <ac:chgData name="Phoebe Borrie (Aneurin Bevan UHB - Child and Family Division)" userId="S::phoebe.borrie@wales.nhs.uk::11ea3a86-053e-45c0-b262-d9b4b81cd164" providerId="AD" clId="Web-{C6BAEEFA-E505-C2C7-DAE7-06715B085545}" dt="2021-06-17T11:37:32.300" v="215"/>
          <ac:picMkLst>
            <pc:docMk/>
            <pc:sldMk cId="4244111992" sldId="265"/>
            <ac:picMk id="12"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2:18:30.750" v="508" actId="1076"/>
          <ac:picMkLst>
            <pc:docMk/>
            <pc:sldMk cId="4244111992" sldId="265"/>
            <ac:picMk id="14" creationId="{70B6E1AC-A5C0-4144-8486-B2BE794D4C23}"/>
          </ac:picMkLst>
        </pc:picChg>
        <pc:picChg chg="add del mod">
          <ac:chgData name="Phoebe Borrie (Aneurin Bevan UHB - Child and Family Division)" userId="S::phoebe.borrie@wales.nhs.uk::11ea3a86-053e-45c0-b262-d9b4b81cd164" providerId="AD" clId="Web-{C6BAEEFA-E505-C2C7-DAE7-06715B085545}" dt="2021-06-17T12:19:58.846" v="516"/>
          <ac:picMkLst>
            <pc:docMk/>
            <pc:sldMk cId="4244111992" sldId="265"/>
            <ac:picMk id="16" creationId="{1FFC72EA-80EE-41A0-AEE8-675F97CB6D70}"/>
          </ac:picMkLst>
        </pc:picChg>
        <pc:picChg chg="add mod">
          <ac:chgData name="Phoebe Borrie (Aneurin Bevan UHB - Child and Family Division)" userId="S::phoebe.borrie@wales.nhs.uk::11ea3a86-053e-45c0-b262-d9b4b81cd164" providerId="AD" clId="Web-{C6BAEEFA-E505-C2C7-DAE7-06715B085545}" dt="2021-06-17T12:25:26.822" v="541" actId="1076"/>
          <ac:picMkLst>
            <pc:docMk/>
            <pc:sldMk cId="4244111992" sldId="265"/>
            <ac:picMk id="17" creationId="{FC9B66DC-C70C-4F0E-ABC9-C6083A3A2F34}"/>
          </ac:picMkLst>
        </pc:picChg>
        <pc:picChg chg="add mod">
          <ac:chgData name="Phoebe Borrie (Aneurin Bevan UHB - Child and Family Division)" userId="S::phoebe.borrie@wales.nhs.uk::11ea3a86-053e-45c0-b262-d9b4b81cd164" providerId="AD" clId="Web-{C6BAEEFA-E505-C2C7-DAE7-06715B085545}" dt="2021-06-17T12:27:58.357" v="548" actId="14100"/>
          <ac:picMkLst>
            <pc:docMk/>
            <pc:sldMk cId="4244111992" sldId="265"/>
            <ac:picMk id="19" creationId="{D3AD3E65-5DF8-4302-9DAA-180A4AB80B82}"/>
          </ac:picMkLst>
        </pc:picChg>
      </pc:sldChg>
      <pc:sldChg chg="addSp delSp modSp">
        <pc:chgData name="Phoebe Borrie (Aneurin Bevan UHB - Child and Family Division)" userId="S::phoebe.borrie@wales.nhs.uk::11ea3a86-053e-45c0-b262-d9b4b81cd164" providerId="AD" clId="Web-{C6BAEEFA-E505-C2C7-DAE7-06715B085545}" dt="2021-06-17T12:45:51.859" v="626" actId="1076"/>
        <pc:sldMkLst>
          <pc:docMk/>
          <pc:sldMk cId="4193750605" sldId="266"/>
        </pc:sldMkLst>
        <pc:spChg chg="mod">
          <ac:chgData name="Phoebe Borrie (Aneurin Bevan UHB - Child and Family Division)" userId="S::phoebe.borrie@wales.nhs.uk::11ea3a86-053e-45c0-b262-d9b4b81cd164" providerId="AD" clId="Web-{C6BAEEFA-E505-C2C7-DAE7-06715B085545}" dt="2021-06-17T11:59:16.926" v="312" actId="14100"/>
          <ac:spMkLst>
            <pc:docMk/>
            <pc:sldMk cId="4193750605" sldId="266"/>
            <ac:spMk id="5" creationId="{EEC2964A-EDCD-49D6-9A55-2F6B6F5C6693}"/>
          </ac:spMkLst>
        </pc:spChg>
        <pc:spChg chg="mod">
          <ac:chgData name="Phoebe Borrie (Aneurin Bevan UHB - Child and Family Division)" userId="S::phoebe.borrie@wales.nhs.uk::11ea3a86-053e-45c0-b262-d9b4b81cd164" providerId="AD" clId="Web-{C6BAEEFA-E505-C2C7-DAE7-06715B085545}" dt="2021-06-17T12:43:51.130" v="622" actId="20577"/>
          <ac:spMkLst>
            <pc:docMk/>
            <pc:sldMk cId="4193750605" sldId="266"/>
            <ac:spMk id="9" creationId="{AE01C134-ADD3-4755-B7DB-B04E56395C9C}"/>
          </ac:spMkLst>
        </pc:spChg>
        <pc:spChg chg="mod">
          <ac:chgData name="Phoebe Borrie (Aneurin Bevan UHB - Child and Family Division)" userId="S::phoebe.borrie@wales.nhs.uk::11ea3a86-053e-45c0-b262-d9b4b81cd164" providerId="AD" clId="Web-{C6BAEEFA-E505-C2C7-DAE7-06715B085545}" dt="2021-06-17T12:40:03.436" v="594" actId="14100"/>
          <ac:spMkLst>
            <pc:docMk/>
            <pc:sldMk cId="4193750605" sldId="266"/>
            <ac:spMk id="10" creationId="{E9369B97-4436-4D1D-ABB1-42467499E035}"/>
          </ac:spMkLst>
        </pc:spChg>
        <pc:spChg chg="add mod">
          <ac:chgData name="Phoebe Borrie (Aneurin Bevan UHB - Child and Family Division)" userId="S::phoebe.borrie@wales.nhs.uk::11ea3a86-053e-45c0-b262-d9b4b81cd164" providerId="AD" clId="Web-{C6BAEEFA-E505-C2C7-DAE7-06715B085545}" dt="2021-06-17T12:43:18.128" v="612" actId="20577"/>
          <ac:spMkLst>
            <pc:docMk/>
            <pc:sldMk cId="4193750605" sldId="266"/>
            <ac:spMk id="16" creationId="{32F32831-272B-488C-82E8-609049B654C2}"/>
          </ac:spMkLst>
        </pc:spChg>
        <pc:spChg chg="mod">
          <ac:chgData name="Phoebe Borrie (Aneurin Bevan UHB - Child and Family Division)" userId="S::phoebe.borrie@wales.nhs.uk::11ea3a86-053e-45c0-b262-d9b4b81cd164" providerId="AD" clId="Web-{C6BAEEFA-E505-C2C7-DAE7-06715B085545}" dt="2021-06-17T12:43:43.957" v="618" actId="1076"/>
          <ac:spMkLst>
            <pc:docMk/>
            <pc:sldMk cId="4193750605" sldId="266"/>
            <ac:spMk id="17" creationId="{39C641A9-F383-43F7-8612-DB667161255D}"/>
          </ac:spMkLst>
        </pc:spChg>
        <pc:spChg chg="add mod">
          <ac:chgData name="Phoebe Borrie (Aneurin Bevan UHB - Child and Family Division)" userId="S::phoebe.borrie@wales.nhs.uk::11ea3a86-053e-45c0-b262-d9b4b81cd164" providerId="AD" clId="Web-{C6BAEEFA-E505-C2C7-DAE7-06715B085545}" dt="2021-06-17T12:43:36.988" v="617" actId="14100"/>
          <ac:spMkLst>
            <pc:docMk/>
            <pc:sldMk cId="4193750605" sldId="266"/>
            <ac:spMk id="21" creationId="{B216B14C-9057-406D-9FAF-871E84BF3EFF}"/>
          </ac:spMkLst>
        </pc:spChg>
        <pc:picChg chg="add ord">
          <ac:chgData name="Phoebe Borrie (Aneurin Bevan UHB - Child and Family Division)" userId="S::phoebe.borrie@wales.nhs.uk::11ea3a86-053e-45c0-b262-d9b4b81cd164" providerId="AD" clId="Web-{C6BAEEFA-E505-C2C7-DAE7-06715B085545}" dt="2021-06-17T11:58:34.737" v="305"/>
          <ac:picMkLst>
            <pc:docMk/>
            <pc:sldMk cId="4193750605" sldId="266"/>
            <ac:picMk id="2" creationId="{156E1C8B-CC9A-4815-9B2A-AAAC575272A5}"/>
          </ac:picMkLst>
        </pc:picChg>
        <pc:picChg chg="add mod">
          <ac:chgData name="Phoebe Borrie (Aneurin Bevan UHB - Child and Family Division)" userId="S::phoebe.borrie@wales.nhs.uk::11ea3a86-053e-45c0-b262-d9b4b81cd164" providerId="AD" clId="Web-{C6BAEEFA-E505-C2C7-DAE7-06715B085545}" dt="2021-06-17T12:43:06.112" v="603" actId="1076"/>
          <ac:picMkLst>
            <pc:docMk/>
            <pc:sldMk cId="4193750605" sldId="266"/>
            <ac:picMk id="3" creationId="{0CA66FB4-FAF8-43FC-B830-1F6D1A0C4A91}"/>
          </ac:picMkLst>
        </pc:picChg>
        <pc:picChg chg="add mod">
          <ac:chgData name="Phoebe Borrie (Aneurin Bevan UHB - Child and Family Division)" userId="S::phoebe.borrie@wales.nhs.uk::11ea3a86-053e-45c0-b262-d9b4b81cd164" providerId="AD" clId="Web-{C6BAEEFA-E505-C2C7-DAE7-06715B085545}" dt="2021-06-17T12:45:51.859" v="626" actId="1076"/>
          <ac:picMkLst>
            <pc:docMk/>
            <pc:sldMk cId="4193750605" sldId="266"/>
            <ac:picMk id="4" creationId="{B3EDD78E-06B6-46FB-A56A-B677AC096F5A}"/>
          </ac:picMkLst>
        </pc:picChg>
        <pc:picChg chg="mod">
          <ac:chgData name="Phoebe Borrie (Aneurin Bevan UHB - Child and Family Division)" userId="S::phoebe.borrie@wales.nhs.uk::11ea3a86-053e-45c0-b262-d9b4b81cd164" providerId="AD" clId="Web-{C6BAEEFA-E505-C2C7-DAE7-06715B085545}" dt="2021-06-17T12:40:06.530" v="595" actId="1076"/>
          <ac:picMkLst>
            <pc:docMk/>
            <pc:sldMk cId="4193750605" sldId="266"/>
            <ac:picMk id="12" creationId="{6ADC0440-47CE-457A-BD4F-440EAB251B4D}"/>
          </ac:picMkLst>
        </pc:picChg>
        <pc:picChg chg="del">
          <ac:chgData name="Phoebe Borrie (Aneurin Bevan UHB - Child and Family Division)" userId="S::phoebe.borrie@wales.nhs.uk::11ea3a86-053e-45c0-b262-d9b4b81cd164" providerId="AD" clId="Web-{C6BAEEFA-E505-C2C7-DAE7-06715B085545}" dt="2021-06-17T11:37:37.910" v="217"/>
          <ac:picMkLst>
            <pc:docMk/>
            <pc:sldMk cId="4193750605" sldId="266"/>
            <ac:picMk id="15" creationId="{00000000-0000-0000-0000-000000000000}"/>
          </ac:picMkLst>
        </pc:picChg>
        <pc:picChg chg="mod">
          <ac:chgData name="Phoebe Borrie (Aneurin Bevan UHB - Child and Family Division)" userId="S::phoebe.borrie@wales.nhs.uk::11ea3a86-053e-45c0-b262-d9b4b81cd164" providerId="AD" clId="Web-{C6BAEEFA-E505-C2C7-DAE7-06715B085545}" dt="2021-06-17T12:43:45.707" v="619" actId="1076"/>
          <ac:picMkLst>
            <pc:docMk/>
            <pc:sldMk cId="4193750605" sldId="266"/>
            <ac:picMk id="18" creationId="{7A46275E-B3DB-4559-832C-E960596A5B8E}"/>
          </ac:picMkLst>
        </pc:picChg>
        <pc:picChg chg="mod">
          <ac:chgData name="Phoebe Borrie (Aneurin Bevan UHB - Child and Family Division)" userId="S::phoebe.borrie@wales.nhs.uk::11ea3a86-053e-45c0-b262-d9b4b81cd164" providerId="AD" clId="Web-{C6BAEEFA-E505-C2C7-DAE7-06715B085545}" dt="2021-06-17T09:58:35.998" v="7" actId="1076"/>
          <ac:picMkLst>
            <pc:docMk/>
            <pc:sldMk cId="4193750605" sldId="266"/>
            <ac:picMk id="20" creationId="{6903A536-481F-4928-854F-47DFCEAFC4F8}"/>
          </ac:picMkLst>
        </pc:picChg>
        <pc:picChg chg="mod">
          <ac:chgData name="Phoebe Borrie (Aneurin Bevan UHB - Child and Family Division)" userId="S::phoebe.borrie@wales.nhs.uk::11ea3a86-053e-45c0-b262-d9b4b81cd164" providerId="AD" clId="Web-{C6BAEEFA-E505-C2C7-DAE7-06715B085545}" dt="2021-06-17T12:43:48.396" v="620" actId="1076"/>
          <ac:picMkLst>
            <pc:docMk/>
            <pc:sldMk cId="4193750605" sldId="266"/>
            <ac:picMk id="5122" creationId="{9786E13A-A358-4288-A607-604E09DC197C}"/>
          </ac:picMkLst>
        </pc:picChg>
      </pc:sldChg>
      <pc:sldChg chg="addSp delSp modSp">
        <pc:chgData name="Phoebe Borrie (Aneurin Bevan UHB - Child and Family Division)" userId="S::phoebe.borrie@wales.nhs.uk::11ea3a86-053e-45c0-b262-d9b4b81cd164" providerId="AD" clId="Web-{C6BAEEFA-E505-C2C7-DAE7-06715B085545}" dt="2021-06-17T13:01:04.365" v="854" actId="1076"/>
        <pc:sldMkLst>
          <pc:docMk/>
          <pc:sldMk cId="2724988814" sldId="267"/>
        </pc:sldMkLst>
        <pc:spChg chg="mod">
          <ac:chgData name="Phoebe Borrie (Aneurin Bevan UHB - Child and Family Division)" userId="S::phoebe.borrie@wales.nhs.uk::11ea3a86-053e-45c0-b262-d9b4b81cd164" providerId="AD" clId="Web-{C6BAEEFA-E505-C2C7-DAE7-06715B085545}" dt="2021-06-17T11:59:28.645" v="314" actId="14100"/>
          <ac:spMkLst>
            <pc:docMk/>
            <pc:sldMk cId="2724988814" sldId="267"/>
            <ac:spMk id="5" creationId="{1FE9EEC9-B29E-4057-B7CE-8B60C86EE720}"/>
          </ac:spMkLst>
        </pc:spChg>
        <pc:spChg chg="mod">
          <ac:chgData name="Phoebe Borrie (Aneurin Bevan UHB - Child and Family Division)" userId="S::phoebe.borrie@wales.nhs.uk::11ea3a86-053e-45c0-b262-d9b4b81cd164" providerId="AD" clId="Web-{C6BAEEFA-E505-C2C7-DAE7-06715B085545}" dt="2021-06-17T13:00:01.144" v="819" actId="20577"/>
          <ac:spMkLst>
            <pc:docMk/>
            <pc:sldMk cId="2724988814" sldId="267"/>
            <ac:spMk id="8" creationId="{00FC488F-9D01-464D-AE74-A4CB997DCB18}"/>
          </ac:spMkLst>
        </pc:spChg>
        <pc:spChg chg="mod">
          <ac:chgData name="Phoebe Borrie (Aneurin Bevan UHB - Child and Family Division)" userId="S::phoebe.borrie@wales.nhs.uk::11ea3a86-053e-45c0-b262-d9b4b81cd164" providerId="AD" clId="Web-{C6BAEEFA-E505-C2C7-DAE7-06715B085545}" dt="2021-06-17T12:59:04.049" v="806" actId="1076"/>
          <ac:spMkLst>
            <pc:docMk/>
            <pc:sldMk cId="2724988814" sldId="267"/>
            <ac:spMk id="9" creationId="{A369E108-01B9-482E-B15A-5C9619AF1F15}"/>
          </ac:spMkLst>
        </pc:spChg>
        <pc:spChg chg="mod">
          <ac:chgData name="Phoebe Borrie (Aneurin Bevan UHB - Child and Family Division)" userId="S::phoebe.borrie@wales.nhs.uk::11ea3a86-053e-45c0-b262-d9b4b81cd164" providerId="AD" clId="Web-{C6BAEEFA-E505-C2C7-DAE7-06715B085545}" dt="2021-06-17T12:56:12.842" v="713" actId="1076"/>
          <ac:spMkLst>
            <pc:docMk/>
            <pc:sldMk cId="2724988814" sldId="267"/>
            <ac:spMk id="11" creationId="{3CEB1768-9B3F-4DDF-9C60-32783540F221}"/>
          </ac:spMkLst>
        </pc:spChg>
        <pc:spChg chg="add del mod">
          <ac:chgData name="Phoebe Borrie (Aneurin Bevan UHB - Child and Family Division)" userId="S::phoebe.borrie@wales.nhs.uk::11ea3a86-053e-45c0-b262-d9b4b81cd164" providerId="AD" clId="Web-{C6BAEEFA-E505-C2C7-DAE7-06715B085545}" dt="2021-06-17T12:55:56.201" v="708"/>
          <ac:spMkLst>
            <pc:docMk/>
            <pc:sldMk cId="2724988814" sldId="267"/>
            <ac:spMk id="16" creationId="{C41D057A-CC28-43F2-8DD4-B04AD96CA36D}"/>
          </ac:spMkLst>
        </pc:spChg>
        <pc:spChg chg="add mod">
          <ac:chgData name="Phoebe Borrie (Aneurin Bevan UHB - Child and Family Division)" userId="S::phoebe.borrie@wales.nhs.uk::11ea3a86-053e-45c0-b262-d9b4b81cd164" providerId="AD" clId="Web-{C6BAEEFA-E505-C2C7-DAE7-06715B085545}" dt="2021-06-17T12:59:09.253" v="807" actId="1076"/>
          <ac:spMkLst>
            <pc:docMk/>
            <pc:sldMk cId="2724988814" sldId="267"/>
            <ac:spMk id="17" creationId="{475A5543-6C2A-4A21-B2DE-410278898F4E}"/>
          </ac:spMkLst>
        </pc:spChg>
        <pc:spChg chg="add mod">
          <ac:chgData name="Phoebe Borrie (Aneurin Bevan UHB - Child and Family Division)" userId="S::phoebe.borrie@wales.nhs.uk::11ea3a86-053e-45c0-b262-d9b4b81cd164" providerId="AD" clId="Web-{C6BAEEFA-E505-C2C7-DAE7-06715B085545}" dt="2021-06-17T13:00:39.005" v="840" actId="20577"/>
          <ac:spMkLst>
            <pc:docMk/>
            <pc:sldMk cId="2724988814" sldId="267"/>
            <ac:spMk id="19" creationId="{F02130B0-0D23-4875-B795-8104E5559439}"/>
          </ac:spMkLst>
        </pc:spChg>
        <pc:spChg chg="add mod">
          <ac:chgData name="Phoebe Borrie (Aneurin Bevan UHB - Child and Family Division)" userId="S::phoebe.borrie@wales.nhs.uk::11ea3a86-053e-45c0-b262-d9b4b81cd164" providerId="AD" clId="Web-{C6BAEEFA-E505-C2C7-DAE7-06715B085545}" dt="2021-06-17T13:01:00.911" v="853" actId="14100"/>
          <ac:spMkLst>
            <pc:docMk/>
            <pc:sldMk cId="2724988814" sldId="267"/>
            <ac:spMk id="20" creationId="{6298F298-1BDB-4E9A-A0F2-0BBD1E6D39EA}"/>
          </ac:spMkLst>
        </pc:spChg>
        <pc:picChg chg="mod">
          <ac:chgData name="Phoebe Borrie (Aneurin Bevan UHB - Child and Family Division)" userId="S::phoebe.borrie@wales.nhs.uk::11ea3a86-053e-45c0-b262-d9b4b81cd164" providerId="AD" clId="Web-{C6BAEEFA-E505-C2C7-DAE7-06715B085545}" dt="2021-06-17T12:57:21.656" v="741" actId="1076"/>
          <ac:picMkLst>
            <pc:docMk/>
            <pc:sldMk cId="2724988814" sldId="267"/>
            <ac:picMk id="2" creationId="{00000000-0000-0000-0000-000000000000}"/>
          </ac:picMkLst>
        </pc:picChg>
        <pc:picChg chg="add ord">
          <ac:chgData name="Phoebe Borrie (Aneurin Bevan UHB - Child and Family Division)" userId="S::phoebe.borrie@wales.nhs.uk::11ea3a86-053e-45c0-b262-d9b4b81cd164" providerId="AD" clId="Web-{C6BAEEFA-E505-C2C7-DAE7-06715B085545}" dt="2021-06-17T11:58:22.924" v="303"/>
          <ac:picMkLst>
            <pc:docMk/>
            <pc:sldMk cId="2724988814" sldId="267"/>
            <ac:picMk id="3" creationId="{12D786C9-DE2C-4ABC-B329-31DC34996AA2}"/>
          </ac:picMkLst>
        </pc:picChg>
        <pc:picChg chg="add mod">
          <ac:chgData name="Phoebe Borrie (Aneurin Bevan UHB - Child and Family Division)" userId="S::phoebe.borrie@wales.nhs.uk::11ea3a86-053e-45c0-b262-d9b4b81cd164" providerId="AD" clId="Web-{C6BAEEFA-E505-C2C7-DAE7-06715B085545}" dt="2021-06-17T13:01:04.365" v="854" actId="1076"/>
          <ac:picMkLst>
            <pc:docMk/>
            <pc:sldMk cId="2724988814" sldId="267"/>
            <ac:picMk id="4" creationId="{5F0D0095-7052-4A02-B35B-5DD4B58A0935}"/>
          </ac:picMkLst>
        </pc:picChg>
        <pc:picChg chg="add del mod">
          <ac:chgData name="Phoebe Borrie (Aneurin Bevan UHB - Child and Family Division)" userId="S::phoebe.borrie@wales.nhs.uk::11ea3a86-053e-45c0-b262-d9b4b81cd164" providerId="AD" clId="Web-{C6BAEEFA-E505-C2C7-DAE7-06715B085545}" dt="2021-06-17T12:55:45.326" v="703"/>
          <ac:picMkLst>
            <pc:docMk/>
            <pc:sldMk cId="2724988814" sldId="267"/>
            <ac:picMk id="6" creationId="{954B6686-DB87-4782-85F7-7D7329EBFCFD}"/>
          </ac:picMkLst>
        </pc:picChg>
        <pc:picChg chg="add mod">
          <ac:chgData name="Phoebe Borrie (Aneurin Bevan UHB - Child and Family Division)" userId="S::phoebe.borrie@wales.nhs.uk::11ea3a86-053e-45c0-b262-d9b4b81cd164" providerId="AD" clId="Web-{C6BAEEFA-E505-C2C7-DAE7-06715B085545}" dt="2021-06-17T12:57:27.125" v="742" actId="1076"/>
          <ac:picMkLst>
            <pc:docMk/>
            <pc:sldMk cId="2724988814" sldId="267"/>
            <ac:picMk id="7" creationId="{603D8518-8AAA-4E6D-8D2A-5420FA6422F4}"/>
          </ac:picMkLst>
        </pc:picChg>
        <pc:picChg chg="mod">
          <ac:chgData name="Phoebe Borrie (Aneurin Bevan UHB - Child and Family Division)" userId="S::phoebe.borrie@wales.nhs.uk::11ea3a86-053e-45c0-b262-d9b4b81cd164" providerId="AD" clId="Web-{C6BAEEFA-E505-C2C7-DAE7-06715B085545}" dt="2021-06-17T12:57:19.844" v="740" actId="1076"/>
          <ac:picMkLst>
            <pc:docMk/>
            <pc:sldMk cId="2724988814" sldId="267"/>
            <ac:picMk id="12" creationId="{13FE411B-CF41-4283-BD4C-7ADF92102968}"/>
          </ac:picMkLst>
        </pc:picChg>
        <pc:picChg chg="del">
          <ac:chgData name="Phoebe Borrie (Aneurin Bevan UHB - Child and Family Division)" userId="S::phoebe.borrie@wales.nhs.uk::11ea3a86-053e-45c0-b262-d9b4b81cd164" providerId="AD" clId="Web-{C6BAEEFA-E505-C2C7-DAE7-06715B085545}" dt="2021-06-17T11:37:43.488" v="219"/>
          <ac:picMkLst>
            <pc:docMk/>
            <pc:sldMk cId="2724988814" sldId="267"/>
            <ac:picMk id="13"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3:00:24.457" v="833" actId="1076"/>
          <ac:picMkLst>
            <pc:docMk/>
            <pc:sldMk cId="2724988814" sldId="267"/>
            <ac:picMk id="18" creationId="{C04A6F73-AD86-4DF2-B4FC-98CFDC1C4993}"/>
          </ac:picMkLst>
        </pc:picChg>
        <pc:cxnChg chg="mod">
          <ac:chgData name="Phoebe Borrie (Aneurin Bevan UHB - Child and Family Division)" userId="S::phoebe.borrie@wales.nhs.uk::11ea3a86-053e-45c0-b262-d9b4b81cd164" providerId="AD" clId="Web-{C6BAEEFA-E505-C2C7-DAE7-06715B085545}" dt="2021-06-17T12:57:33.219" v="744" actId="14100"/>
          <ac:cxnSpMkLst>
            <pc:docMk/>
            <pc:sldMk cId="2724988814" sldId="267"/>
            <ac:cxnSpMk id="10" creationId="{E7CE294E-72F9-4F06-98E6-1EE44CEBC05D}"/>
          </ac:cxnSpMkLst>
        </pc:cxnChg>
      </pc:sldChg>
      <pc:sldChg chg="addSp delSp modSp">
        <pc:chgData name="Phoebe Borrie (Aneurin Bevan UHB - Child and Family Division)" userId="S::phoebe.borrie@wales.nhs.uk::11ea3a86-053e-45c0-b262-d9b4b81cd164" providerId="AD" clId="Web-{C6BAEEFA-E505-C2C7-DAE7-06715B085545}" dt="2021-06-17T14:19:55.396" v="887" actId="1076"/>
        <pc:sldMkLst>
          <pc:docMk/>
          <pc:sldMk cId="2860738032" sldId="269"/>
        </pc:sldMkLst>
        <pc:spChg chg="mod">
          <ac:chgData name="Phoebe Borrie (Aneurin Bevan UHB - Child and Family Division)" userId="S::phoebe.borrie@wales.nhs.uk::11ea3a86-053e-45c0-b262-d9b4b81cd164" providerId="AD" clId="Web-{C6BAEEFA-E505-C2C7-DAE7-06715B085545}" dt="2021-06-17T11:59:32.973" v="315" actId="14100"/>
          <ac:spMkLst>
            <pc:docMk/>
            <pc:sldMk cId="2860738032" sldId="269"/>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4:17:08.142" v="871" actId="20577"/>
          <ac:spMkLst>
            <pc:docMk/>
            <pc:sldMk cId="2860738032" sldId="269"/>
            <ac:spMk id="9"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4:17:29.705" v="879" actId="1076"/>
          <ac:spMkLst>
            <pc:docMk/>
            <pc:sldMk cId="2860738032" sldId="269"/>
            <ac:spMk id="12" creationId="{AF2E5EDB-8B62-4778-A4B2-552EFA745FB5}"/>
          </ac:spMkLst>
        </pc:spChg>
        <pc:picChg chg="add ord">
          <ac:chgData name="Phoebe Borrie (Aneurin Bevan UHB - Child and Family Division)" userId="S::phoebe.borrie@wales.nhs.uk::11ea3a86-053e-45c0-b262-d9b4b81cd164" providerId="AD" clId="Web-{C6BAEEFA-E505-C2C7-DAE7-06715B085545}" dt="2021-06-17T11:58:17.987" v="302"/>
          <ac:picMkLst>
            <pc:docMk/>
            <pc:sldMk cId="2860738032" sldId="269"/>
            <ac:picMk id="2" creationId="{CA4AEC5E-DDB5-45CD-AC74-952E5C3C75A9}"/>
          </ac:picMkLst>
        </pc:picChg>
        <pc:picChg chg="add mod">
          <ac:chgData name="Phoebe Borrie (Aneurin Bevan UHB - Child and Family Division)" userId="S::phoebe.borrie@wales.nhs.uk::11ea3a86-053e-45c0-b262-d9b4b81cd164" providerId="AD" clId="Web-{C6BAEEFA-E505-C2C7-DAE7-06715B085545}" dt="2021-06-17T14:17:34.205" v="880" actId="1076"/>
          <ac:picMkLst>
            <pc:docMk/>
            <pc:sldMk cId="2860738032" sldId="269"/>
            <ac:picMk id="3" creationId="{3CB351E4-46E4-4AEC-9CA0-394A4C8513F9}"/>
          </ac:picMkLst>
        </pc:picChg>
        <pc:picChg chg="add mod">
          <ac:chgData name="Phoebe Borrie (Aneurin Bevan UHB - Child and Family Division)" userId="S::phoebe.borrie@wales.nhs.uk::11ea3a86-053e-45c0-b262-d9b4b81cd164" providerId="AD" clId="Web-{C6BAEEFA-E505-C2C7-DAE7-06715B085545}" dt="2021-06-17T14:19:55.396" v="887" actId="1076"/>
          <ac:picMkLst>
            <pc:docMk/>
            <pc:sldMk cId="2860738032" sldId="269"/>
            <ac:picMk id="4" creationId="{9E3D1BE7-41A0-4BE9-8534-55CFDDFD5267}"/>
          </ac:picMkLst>
        </pc:picChg>
        <pc:picChg chg="del">
          <ac:chgData name="Phoebe Borrie (Aneurin Bevan UHB - Child and Family Division)" userId="S::phoebe.borrie@wales.nhs.uk::11ea3a86-053e-45c0-b262-d9b4b81cd164" providerId="AD" clId="Web-{C6BAEEFA-E505-C2C7-DAE7-06715B085545}" dt="2021-06-17T11:37:46.894" v="220"/>
          <ac:picMkLst>
            <pc:docMk/>
            <pc:sldMk cId="2860738032" sldId="269"/>
            <ac:picMk id="6" creationId="{00000000-0000-0000-0000-000000000000}"/>
          </ac:picMkLst>
        </pc:picChg>
        <pc:picChg chg="mod">
          <ac:chgData name="Phoebe Borrie (Aneurin Bevan UHB - Child and Family Division)" userId="S::phoebe.borrie@wales.nhs.uk::11ea3a86-053e-45c0-b262-d9b4b81cd164" providerId="AD" clId="Web-{C6BAEEFA-E505-C2C7-DAE7-06715B085545}" dt="2021-06-17T14:17:58.690" v="884" actId="1076"/>
          <ac:picMkLst>
            <pc:docMk/>
            <pc:sldMk cId="2860738032" sldId="269"/>
            <ac:picMk id="11"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4:17:39.487" v="883" actId="1076"/>
          <ac:picMkLst>
            <pc:docMk/>
            <pc:sldMk cId="2860738032" sldId="269"/>
            <ac:picMk id="13" creationId="{07AADFC4-C905-40AB-8888-8A6BD3752033}"/>
          </ac:picMkLst>
        </pc:picChg>
      </pc:sldChg>
      <pc:sldChg chg="addSp delSp modSp">
        <pc:chgData name="Phoebe Borrie (Aneurin Bevan UHB - Child and Family Division)" userId="S::phoebe.borrie@wales.nhs.uk::11ea3a86-053e-45c0-b262-d9b4b81cd164" providerId="AD" clId="Web-{C6BAEEFA-E505-C2C7-DAE7-06715B085545}" dt="2021-06-17T14:26:49.906" v="1048" actId="1076"/>
        <pc:sldMkLst>
          <pc:docMk/>
          <pc:sldMk cId="3381056742" sldId="270"/>
        </pc:sldMkLst>
        <pc:spChg chg="mod">
          <ac:chgData name="Phoebe Borrie (Aneurin Bevan UHB - Child and Family Division)" userId="S::phoebe.borrie@wales.nhs.uk::11ea3a86-053e-45c0-b262-d9b4b81cd164" providerId="AD" clId="Web-{C6BAEEFA-E505-C2C7-DAE7-06715B085545}" dt="2021-06-17T11:59:55.708" v="319" actId="14100"/>
          <ac:spMkLst>
            <pc:docMk/>
            <pc:sldMk cId="3381056742" sldId="270"/>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4:23:43.073" v="933" actId="20577"/>
          <ac:spMkLst>
            <pc:docMk/>
            <pc:sldMk cId="3381056742" sldId="270"/>
            <ac:spMk id="9" creationId="{5C506A90-67E7-4E3A-871A-3C8B5BED79AB}"/>
          </ac:spMkLst>
        </pc:spChg>
        <pc:spChg chg="mod">
          <ac:chgData name="Phoebe Borrie (Aneurin Bevan UHB - Child and Family Division)" userId="S::phoebe.borrie@wales.nhs.uk::11ea3a86-053e-45c0-b262-d9b4b81cd164" providerId="AD" clId="Web-{C6BAEEFA-E505-C2C7-DAE7-06715B085545}" dt="2021-06-17T14:25:04.200" v="951" actId="14100"/>
          <ac:spMkLst>
            <pc:docMk/>
            <pc:sldMk cId="3381056742" sldId="270"/>
            <ac:spMk id="11" creationId="{5C506A90-67E7-4E3A-871A-3C8B5BED79AB}"/>
          </ac:spMkLst>
        </pc:spChg>
        <pc:spChg chg="mod">
          <ac:chgData name="Phoebe Borrie (Aneurin Bevan UHB - Child and Family Division)" userId="S::phoebe.borrie@wales.nhs.uk::11ea3a86-053e-45c0-b262-d9b4b81cd164" providerId="AD" clId="Web-{C6BAEEFA-E505-C2C7-DAE7-06715B085545}" dt="2021-06-17T14:26:49.906" v="1048" actId="1076"/>
          <ac:spMkLst>
            <pc:docMk/>
            <pc:sldMk cId="3381056742" sldId="270"/>
            <ac:spMk id="14" creationId="{00000000-0000-0000-0000-000000000000}"/>
          </ac:spMkLst>
        </pc:spChg>
        <pc:spChg chg="add mod">
          <ac:chgData name="Phoebe Borrie (Aneurin Bevan UHB - Child and Family Division)" userId="S::phoebe.borrie@wales.nhs.uk::11ea3a86-053e-45c0-b262-d9b4b81cd164" providerId="AD" clId="Web-{C6BAEEFA-E505-C2C7-DAE7-06715B085545}" dt="2021-06-17T14:26:04.452" v="1033" actId="1076"/>
          <ac:spMkLst>
            <pc:docMk/>
            <pc:sldMk cId="3381056742" sldId="270"/>
            <ac:spMk id="15" creationId="{4A445005-3B20-482B-A73D-641B950F5E1B}"/>
          </ac:spMkLst>
        </pc:spChg>
        <pc:spChg chg="add mod">
          <ac:chgData name="Phoebe Borrie (Aneurin Bevan UHB - Child and Family Division)" userId="S::phoebe.borrie@wales.nhs.uk::11ea3a86-053e-45c0-b262-d9b4b81cd164" providerId="AD" clId="Web-{C6BAEEFA-E505-C2C7-DAE7-06715B085545}" dt="2021-06-17T14:26:21.843" v="1038" actId="14100"/>
          <ac:spMkLst>
            <pc:docMk/>
            <pc:sldMk cId="3381056742" sldId="270"/>
            <ac:spMk id="16" creationId="{D07C32AF-BE47-41FA-93F9-B46E07A98982}"/>
          </ac:spMkLst>
        </pc:spChg>
        <pc:picChg chg="add ord">
          <ac:chgData name="Phoebe Borrie (Aneurin Bevan UHB - Child and Family Division)" userId="S::phoebe.borrie@wales.nhs.uk::11ea3a86-053e-45c0-b262-d9b4b81cd164" providerId="AD" clId="Web-{C6BAEEFA-E505-C2C7-DAE7-06715B085545}" dt="2021-06-17T11:58:08.377" v="300"/>
          <ac:picMkLst>
            <pc:docMk/>
            <pc:sldMk cId="3381056742" sldId="270"/>
            <ac:picMk id="2" creationId="{DD27F178-4535-4793-9E2A-D53D4A380239}"/>
          </ac:picMkLst>
        </pc:picChg>
        <pc:picChg chg="add mod">
          <ac:chgData name="Phoebe Borrie (Aneurin Bevan UHB - Child and Family Division)" userId="S::phoebe.borrie@wales.nhs.uk::11ea3a86-053e-45c0-b262-d9b4b81cd164" providerId="AD" clId="Web-{C6BAEEFA-E505-C2C7-DAE7-06715B085545}" dt="2021-06-17T14:23:49.105" v="935" actId="1076"/>
          <ac:picMkLst>
            <pc:docMk/>
            <pc:sldMk cId="3381056742" sldId="270"/>
            <ac:picMk id="3" creationId="{A529A39B-0E13-41D3-B644-E121510E7931}"/>
          </ac:picMkLst>
        </pc:picChg>
        <pc:picChg chg="add mod">
          <ac:chgData name="Phoebe Borrie (Aneurin Bevan UHB - Child and Family Division)" userId="S::phoebe.borrie@wales.nhs.uk::11ea3a86-053e-45c0-b262-d9b4b81cd164" providerId="AD" clId="Web-{C6BAEEFA-E505-C2C7-DAE7-06715B085545}" dt="2021-06-17T14:25:10.201" v="954" actId="1076"/>
          <ac:picMkLst>
            <pc:docMk/>
            <pc:sldMk cId="3381056742" sldId="270"/>
            <ac:picMk id="4" creationId="{2ED73CC9-A72C-4C30-AE69-2D8FE0C02243}"/>
          </ac:picMkLst>
        </pc:picChg>
        <pc:picChg chg="del">
          <ac:chgData name="Phoebe Borrie (Aneurin Bevan UHB - Child and Family Division)" userId="S::phoebe.borrie@wales.nhs.uk::11ea3a86-053e-45c0-b262-d9b4b81cd164" providerId="AD" clId="Web-{C6BAEEFA-E505-C2C7-DAE7-06715B085545}" dt="2021-06-17T11:37:53.472" v="222"/>
          <ac:picMkLst>
            <pc:docMk/>
            <pc:sldMk cId="3381056742" sldId="270"/>
            <ac:picMk id="6"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4:26:19.702" v="1037" actId="1076"/>
          <ac:picMkLst>
            <pc:docMk/>
            <pc:sldMk cId="3381056742" sldId="270"/>
            <ac:picMk id="6" creationId="{8F3EABB4-22DC-439A-B890-4E09E5CAB2C0}"/>
          </ac:picMkLst>
        </pc:picChg>
        <pc:picChg chg="mod">
          <ac:chgData name="Phoebe Borrie (Aneurin Bevan UHB - Child and Family Division)" userId="S::phoebe.borrie@wales.nhs.uk::11ea3a86-053e-45c0-b262-d9b4b81cd164" providerId="AD" clId="Web-{C6BAEEFA-E505-C2C7-DAE7-06715B085545}" dt="2021-06-17T14:26:45.093" v="1047" actId="1076"/>
          <ac:picMkLst>
            <pc:docMk/>
            <pc:sldMk cId="3381056742" sldId="270"/>
            <ac:picMk id="12" creationId="{00000000-0000-0000-0000-000000000000}"/>
          </ac:picMkLst>
        </pc:picChg>
        <pc:picChg chg="mod">
          <ac:chgData name="Phoebe Borrie (Aneurin Bevan UHB - Child and Family Division)" userId="S::phoebe.borrie@wales.nhs.uk::11ea3a86-053e-45c0-b262-d9b4b81cd164" providerId="AD" clId="Web-{C6BAEEFA-E505-C2C7-DAE7-06715B085545}" dt="2021-06-17T14:26:41.453" v="1046" actId="1076"/>
          <ac:picMkLst>
            <pc:docMk/>
            <pc:sldMk cId="3381056742" sldId="270"/>
            <ac:picMk id="13" creationId="{00000000-0000-0000-0000-000000000000}"/>
          </ac:picMkLst>
        </pc:picChg>
      </pc:sldChg>
      <pc:sldChg chg="addSp delSp modSp">
        <pc:chgData name="Phoebe Borrie (Aneurin Bevan UHB - Child and Family Division)" userId="S::phoebe.borrie@wales.nhs.uk::11ea3a86-053e-45c0-b262-d9b4b81cd164" providerId="AD" clId="Web-{C6BAEEFA-E505-C2C7-DAE7-06715B085545}" dt="2021-06-17T14:29:28.442" v="1066" actId="20577"/>
        <pc:sldMkLst>
          <pc:docMk/>
          <pc:sldMk cId="327420485" sldId="271"/>
        </pc:sldMkLst>
        <pc:spChg chg="mod">
          <ac:chgData name="Phoebe Borrie (Aneurin Bevan UHB - Child and Family Division)" userId="S::phoebe.borrie@wales.nhs.uk::11ea3a86-053e-45c0-b262-d9b4b81cd164" providerId="AD" clId="Web-{C6BAEEFA-E505-C2C7-DAE7-06715B085545}" dt="2021-06-17T12:00:09.771" v="321" actId="14100"/>
          <ac:spMkLst>
            <pc:docMk/>
            <pc:sldMk cId="327420485" sldId="271"/>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4:28:18.628" v="1055" actId="20577"/>
          <ac:spMkLst>
            <pc:docMk/>
            <pc:sldMk cId="327420485" sldId="271"/>
            <ac:spMk id="9" creationId="{5C506A90-67E7-4E3A-871A-3C8B5BED79AB}"/>
          </ac:spMkLst>
        </pc:spChg>
        <pc:spChg chg="mod">
          <ac:chgData name="Phoebe Borrie (Aneurin Bevan UHB - Child and Family Division)" userId="S::phoebe.borrie@wales.nhs.uk::11ea3a86-053e-45c0-b262-d9b4b81cd164" providerId="AD" clId="Web-{C6BAEEFA-E505-C2C7-DAE7-06715B085545}" dt="2021-06-17T14:29:28.442" v="1066" actId="20577"/>
          <ac:spMkLst>
            <pc:docMk/>
            <pc:sldMk cId="327420485" sldId="271"/>
            <ac:spMk id="11" creationId="{5C506A90-67E7-4E3A-871A-3C8B5BED79AB}"/>
          </ac:spMkLst>
        </pc:spChg>
        <pc:spChg chg="mod">
          <ac:chgData name="Phoebe Borrie (Aneurin Bevan UHB - Child and Family Division)" userId="S::phoebe.borrie@wales.nhs.uk::11ea3a86-053e-45c0-b262-d9b4b81cd164" providerId="AD" clId="Web-{C6BAEEFA-E505-C2C7-DAE7-06715B085545}" dt="2021-06-17T14:28:55.285" v="1062" actId="1076"/>
          <ac:spMkLst>
            <pc:docMk/>
            <pc:sldMk cId="327420485" sldId="271"/>
            <ac:spMk id="15" creationId="{374CED88-B06D-45CF-A9B3-3E2F75B17FF9}"/>
          </ac:spMkLst>
        </pc:spChg>
        <pc:picChg chg="add ord">
          <ac:chgData name="Phoebe Borrie (Aneurin Bevan UHB - Child and Family Division)" userId="S::phoebe.borrie@wales.nhs.uk::11ea3a86-053e-45c0-b262-d9b4b81cd164" providerId="AD" clId="Web-{C6BAEEFA-E505-C2C7-DAE7-06715B085545}" dt="2021-06-17T11:57:56.424" v="298"/>
          <ac:picMkLst>
            <pc:docMk/>
            <pc:sldMk cId="327420485" sldId="271"/>
            <ac:picMk id="2" creationId="{2A800564-8F21-4611-AD81-64447BD11755}"/>
          </ac:picMkLst>
        </pc:picChg>
        <pc:picChg chg="add del mod">
          <ac:chgData name="Phoebe Borrie (Aneurin Bevan UHB - Child and Family Division)" userId="S::phoebe.borrie@wales.nhs.uk::11ea3a86-053e-45c0-b262-d9b4b81cd164" providerId="AD" clId="Web-{C6BAEEFA-E505-C2C7-DAE7-06715B085545}" dt="2021-06-17T14:28:32.784" v="1056"/>
          <ac:picMkLst>
            <pc:docMk/>
            <pc:sldMk cId="327420485" sldId="271"/>
            <ac:picMk id="3" creationId="{CD6EA7EC-CB01-4606-8D1E-84F341B43065}"/>
          </ac:picMkLst>
        </pc:picChg>
        <pc:picChg chg="del">
          <ac:chgData name="Phoebe Borrie (Aneurin Bevan UHB - Child and Family Division)" userId="S::phoebe.borrie@wales.nhs.uk::11ea3a86-053e-45c0-b262-d9b4b81cd164" providerId="AD" clId="Web-{C6BAEEFA-E505-C2C7-DAE7-06715B085545}" dt="2021-06-17T11:38:05.191" v="226"/>
          <ac:picMkLst>
            <pc:docMk/>
            <pc:sldMk cId="327420485" sldId="271"/>
            <ac:picMk id="6" creationId="{00000000-0000-0000-0000-000000000000}"/>
          </ac:picMkLst>
        </pc:picChg>
        <pc:picChg chg="mod">
          <ac:chgData name="Phoebe Borrie (Aneurin Bevan UHB - Child and Family Division)" userId="S::phoebe.borrie@wales.nhs.uk::11ea3a86-053e-45c0-b262-d9b4b81cd164" providerId="AD" clId="Web-{C6BAEEFA-E505-C2C7-DAE7-06715B085545}" dt="2021-06-17T14:28:50.691" v="1060" actId="1076"/>
          <ac:picMkLst>
            <pc:docMk/>
            <pc:sldMk cId="327420485" sldId="271"/>
            <ac:picMk id="12" creationId="{00000000-0000-0000-0000-000000000000}"/>
          </ac:picMkLst>
        </pc:picChg>
        <pc:picChg chg="mod">
          <ac:chgData name="Phoebe Borrie (Aneurin Bevan UHB - Child and Family Division)" userId="S::phoebe.borrie@wales.nhs.uk::11ea3a86-053e-45c0-b262-d9b4b81cd164" providerId="AD" clId="Web-{C6BAEEFA-E505-C2C7-DAE7-06715B085545}" dt="2021-06-17T14:28:52.425" v="1061" actId="1076"/>
          <ac:picMkLst>
            <pc:docMk/>
            <pc:sldMk cId="327420485" sldId="271"/>
            <ac:picMk id="13" creationId="{7A46275E-B3DB-4559-832C-E960596A5B8E}"/>
          </ac:picMkLst>
        </pc:picChg>
        <pc:picChg chg="mod">
          <ac:chgData name="Phoebe Borrie (Aneurin Bevan UHB - Child and Family Division)" userId="S::phoebe.borrie@wales.nhs.uk::11ea3a86-053e-45c0-b262-d9b4b81cd164" providerId="AD" clId="Web-{C6BAEEFA-E505-C2C7-DAE7-06715B085545}" dt="2021-06-17T14:28:49.066" v="1059" actId="1076"/>
          <ac:picMkLst>
            <pc:docMk/>
            <pc:sldMk cId="327420485" sldId="271"/>
            <ac:picMk id="18" creationId="{00000000-0000-0000-0000-000000000000}"/>
          </ac:picMkLst>
        </pc:picChg>
      </pc:sldChg>
      <pc:sldChg chg="addSp delSp modSp">
        <pc:chgData name="Phoebe Borrie (Aneurin Bevan UHB - Child and Family Division)" userId="S::phoebe.borrie@wales.nhs.uk::11ea3a86-053e-45c0-b262-d9b4b81cd164" providerId="AD" clId="Web-{C6BAEEFA-E505-C2C7-DAE7-06715B085545}" dt="2021-06-17T14:44:23.917" v="1327" actId="1076"/>
        <pc:sldMkLst>
          <pc:docMk/>
          <pc:sldMk cId="962903576" sldId="272"/>
        </pc:sldMkLst>
        <pc:spChg chg="mod">
          <ac:chgData name="Phoebe Borrie (Aneurin Bevan UHB - Child and Family Division)" userId="S::phoebe.borrie@wales.nhs.uk::11ea3a86-053e-45c0-b262-d9b4b81cd164" providerId="AD" clId="Web-{C6BAEEFA-E505-C2C7-DAE7-06715B085545}" dt="2021-06-17T12:00:30.959" v="324" actId="14100"/>
          <ac:spMkLst>
            <pc:docMk/>
            <pc:sldMk cId="962903576" sldId="272"/>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4:43:22.447" v="1309" actId="20577"/>
          <ac:spMkLst>
            <pc:docMk/>
            <pc:sldMk cId="962903576" sldId="272"/>
            <ac:spMk id="8"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4:44:09.307" v="1322" actId="20577"/>
          <ac:spMkLst>
            <pc:docMk/>
            <pc:sldMk cId="962903576" sldId="272"/>
            <ac:spMk id="10" creationId="{9D7B961A-CD8A-4537-85D4-6463EE53946C}"/>
          </ac:spMkLst>
        </pc:spChg>
        <pc:spChg chg="mod">
          <ac:chgData name="Phoebe Borrie (Aneurin Bevan UHB - Child and Family Division)" userId="S::phoebe.borrie@wales.nhs.uk::11ea3a86-053e-45c0-b262-d9b4b81cd164" providerId="AD" clId="Web-{C6BAEEFA-E505-C2C7-DAE7-06715B085545}" dt="2021-06-17T14:42:00.038" v="1290" actId="14100"/>
          <ac:spMkLst>
            <pc:docMk/>
            <pc:sldMk cId="962903576" sldId="272"/>
            <ac:spMk id="11"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4:44:21.729" v="1326" actId="14100"/>
          <ac:spMkLst>
            <pc:docMk/>
            <pc:sldMk cId="962903576" sldId="272"/>
            <ac:spMk id="15" creationId="{77BB3EB2-EF40-4CBB-B075-10CD83C6D572}"/>
          </ac:spMkLst>
        </pc:spChg>
        <pc:picChg chg="add ord">
          <ac:chgData name="Phoebe Borrie (Aneurin Bevan UHB - Child and Family Division)" userId="S::phoebe.borrie@wales.nhs.uk::11ea3a86-053e-45c0-b262-d9b4b81cd164" providerId="AD" clId="Web-{C6BAEEFA-E505-C2C7-DAE7-06715B085545}" dt="2021-06-17T11:57:41.955" v="296"/>
          <ac:picMkLst>
            <pc:docMk/>
            <pc:sldMk cId="962903576" sldId="272"/>
            <ac:picMk id="2" creationId="{AF7577B9-143F-48AB-8B60-B1E60012D0DC}"/>
          </ac:picMkLst>
        </pc:picChg>
        <pc:picChg chg="add mod">
          <ac:chgData name="Phoebe Borrie (Aneurin Bevan UHB - Child and Family Division)" userId="S::phoebe.borrie@wales.nhs.uk::11ea3a86-053e-45c0-b262-d9b4b81cd164" providerId="AD" clId="Web-{C6BAEEFA-E505-C2C7-DAE7-06715B085545}" dt="2021-06-17T14:42:07.148" v="1293" actId="1076"/>
          <ac:picMkLst>
            <pc:docMk/>
            <pc:sldMk cId="962903576" sldId="272"/>
            <ac:picMk id="3" creationId="{97EA05D8-68D3-44F9-AEA3-F74F9A439F5D}"/>
          </ac:picMkLst>
        </pc:picChg>
        <pc:picChg chg="add mod">
          <ac:chgData name="Phoebe Borrie (Aneurin Bevan UHB - Child and Family Division)" userId="S::phoebe.borrie@wales.nhs.uk::11ea3a86-053e-45c0-b262-d9b4b81cd164" providerId="AD" clId="Web-{C6BAEEFA-E505-C2C7-DAE7-06715B085545}" dt="2021-06-17T14:44:23.917" v="1327" actId="1076"/>
          <ac:picMkLst>
            <pc:docMk/>
            <pc:sldMk cId="962903576" sldId="272"/>
            <ac:picMk id="4" creationId="{064AFED1-BC56-4509-BCE6-2F7E2157EA15}"/>
          </ac:picMkLst>
        </pc:picChg>
        <pc:picChg chg="del">
          <ac:chgData name="Phoebe Borrie (Aneurin Bevan UHB - Child and Family Division)" userId="S::phoebe.borrie@wales.nhs.uk::11ea3a86-053e-45c0-b262-d9b4b81cd164" providerId="AD" clId="Web-{C6BAEEFA-E505-C2C7-DAE7-06715B085545}" dt="2021-06-17T11:38:11.348" v="228"/>
          <ac:picMkLst>
            <pc:docMk/>
            <pc:sldMk cId="962903576" sldId="272"/>
            <ac:picMk id="6" creationId="{00000000-0000-0000-0000-000000000000}"/>
          </ac:picMkLst>
        </pc:picChg>
        <pc:picChg chg="add del mod">
          <ac:chgData name="Phoebe Borrie (Aneurin Bevan UHB - Child and Family Division)" userId="S::phoebe.borrie@wales.nhs.uk::11ea3a86-053e-45c0-b262-d9b4b81cd164" providerId="AD" clId="Web-{C6BAEEFA-E505-C2C7-DAE7-06715B085545}" dt="2021-06-17T14:44:01.276" v="1316"/>
          <ac:picMkLst>
            <pc:docMk/>
            <pc:sldMk cId="962903576" sldId="272"/>
            <ac:picMk id="6" creationId="{B0D67D35-6764-4B7A-8310-265D99F9D53A}"/>
          </ac:picMkLst>
        </pc:picChg>
        <pc:picChg chg="add del mod">
          <ac:chgData name="Phoebe Borrie (Aneurin Bevan UHB - Child and Family Division)" userId="S::phoebe.borrie@wales.nhs.uk::11ea3a86-053e-45c0-b262-d9b4b81cd164" providerId="AD" clId="Web-{C6BAEEFA-E505-C2C7-DAE7-06715B085545}" dt="2021-06-17T14:44:04.401" v="1318"/>
          <ac:picMkLst>
            <pc:docMk/>
            <pc:sldMk cId="962903576" sldId="272"/>
            <ac:picMk id="9" creationId="{6263C055-A641-4E2F-9F51-E7892D46868B}"/>
          </ac:picMkLst>
        </pc:picChg>
        <pc:picChg chg="mod">
          <ac:chgData name="Phoebe Borrie (Aneurin Bevan UHB - Child and Family Division)" userId="S::phoebe.borrie@wales.nhs.uk::11ea3a86-053e-45c0-b262-d9b4b81cd164" providerId="AD" clId="Web-{C6BAEEFA-E505-C2C7-DAE7-06715B085545}" dt="2021-06-17T14:43:27.822" v="1310" actId="1076"/>
          <ac:picMkLst>
            <pc:docMk/>
            <pc:sldMk cId="962903576" sldId="272"/>
            <ac:picMk id="14" creationId="{00000000-0000-0000-0000-000000000000}"/>
          </ac:picMkLst>
        </pc:picChg>
      </pc:sldChg>
      <pc:sldChg chg="addSp delSp modSp">
        <pc:chgData name="Phoebe Borrie (Aneurin Bevan UHB - Child and Family Division)" userId="S::phoebe.borrie@wales.nhs.uk::11ea3a86-053e-45c0-b262-d9b4b81cd164" providerId="AD" clId="Web-{C6BAEEFA-E505-C2C7-DAE7-06715B085545}" dt="2021-06-17T15:02:35.256" v="1459"/>
        <pc:sldMkLst>
          <pc:docMk/>
          <pc:sldMk cId="1447803201" sldId="273"/>
        </pc:sldMkLst>
        <pc:spChg chg="mod ord">
          <ac:chgData name="Phoebe Borrie (Aneurin Bevan UHB - Child and Family Division)" userId="S::phoebe.borrie@wales.nhs.uk::11ea3a86-053e-45c0-b262-d9b4b81cd164" providerId="AD" clId="Web-{C6BAEEFA-E505-C2C7-DAE7-06715B085545}" dt="2021-06-17T15:02:35.256" v="1459"/>
          <ac:spMkLst>
            <pc:docMk/>
            <pc:sldMk cId="1447803201" sldId="273"/>
            <ac:spMk id="2" creationId="{00000000-0000-0000-0000-000000000000}"/>
          </ac:spMkLst>
        </pc:spChg>
        <pc:spChg chg="add del mod">
          <ac:chgData name="Phoebe Borrie (Aneurin Bevan UHB - Child and Family Division)" userId="S::phoebe.borrie@wales.nhs.uk::11ea3a86-053e-45c0-b262-d9b4b81cd164" providerId="AD" clId="Web-{C6BAEEFA-E505-C2C7-DAE7-06715B085545}" dt="2021-06-17T11:21:32.512" v="146"/>
          <ac:spMkLst>
            <pc:docMk/>
            <pc:sldMk cId="1447803201" sldId="273"/>
            <ac:spMk id="3" creationId="{2D510602-3A85-4439-9671-D73268180318}"/>
          </ac:spMkLst>
        </pc:spChg>
        <pc:spChg chg="mod">
          <ac:chgData name="Phoebe Borrie (Aneurin Bevan UHB - Child and Family Division)" userId="S::phoebe.borrie@wales.nhs.uk::11ea3a86-053e-45c0-b262-d9b4b81cd164" providerId="AD" clId="Web-{C6BAEEFA-E505-C2C7-DAE7-06715B085545}" dt="2021-06-17T12:00:43.459" v="326" actId="14100"/>
          <ac:spMkLst>
            <pc:docMk/>
            <pc:sldMk cId="1447803201" sldId="273"/>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1:22:03.747" v="154" actId="20577"/>
          <ac:spMkLst>
            <pc:docMk/>
            <pc:sldMk cId="1447803201" sldId="273"/>
            <ac:spMk id="7" creationId="{D23B0C6D-B7AC-4B31-8AAE-39B78572837D}"/>
          </ac:spMkLst>
        </pc:spChg>
        <pc:spChg chg="add mod">
          <ac:chgData name="Phoebe Borrie (Aneurin Bevan UHB - Child and Family Division)" userId="S::phoebe.borrie@wales.nhs.uk::11ea3a86-053e-45c0-b262-d9b4b81cd164" providerId="AD" clId="Web-{C6BAEEFA-E505-C2C7-DAE7-06715B085545}" dt="2021-06-17T14:55:31.277" v="1396" actId="1076"/>
          <ac:spMkLst>
            <pc:docMk/>
            <pc:sldMk cId="1447803201" sldId="273"/>
            <ac:spMk id="8" creationId="{1CF0F199-0D2E-4E05-8FF8-EE4C226C04B4}"/>
          </ac:spMkLst>
        </pc:spChg>
        <pc:spChg chg="mod">
          <ac:chgData name="Phoebe Borrie (Aneurin Bevan UHB - Child and Family Division)" userId="S::phoebe.borrie@wales.nhs.uk::11ea3a86-053e-45c0-b262-d9b4b81cd164" providerId="AD" clId="Web-{C6BAEEFA-E505-C2C7-DAE7-06715B085545}" dt="2021-06-17T14:57:06.576" v="1419" actId="20577"/>
          <ac:spMkLst>
            <pc:docMk/>
            <pc:sldMk cId="1447803201" sldId="273"/>
            <ac:spMk id="9" creationId="{5C506A90-67E7-4E3A-871A-3C8B5BED79AB}"/>
          </ac:spMkLst>
        </pc:spChg>
        <pc:spChg chg="del">
          <ac:chgData name="Phoebe Borrie (Aneurin Bevan UHB - Child and Family Division)" userId="S::phoebe.borrie@wales.nhs.uk::11ea3a86-053e-45c0-b262-d9b4b81cd164" providerId="AD" clId="Web-{C6BAEEFA-E505-C2C7-DAE7-06715B085545}" dt="2021-06-17T11:22:05.091" v="155"/>
          <ac:spMkLst>
            <pc:docMk/>
            <pc:sldMk cId="1447803201" sldId="273"/>
            <ac:spMk id="10"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4:59:20.330" v="1437" actId="20577"/>
          <ac:spMkLst>
            <pc:docMk/>
            <pc:sldMk cId="1447803201" sldId="273"/>
            <ac:spMk id="11" creationId="{A4B3CD09-0D87-4192-B9E3-8BBC85538CE6}"/>
          </ac:spMkLst>
        </pc:spChg>
        <pc:spChg chg="add mod">
          <ac:chgData name="Phoebe Borrie (Aneurin Bevan UHB - Child and Family Division)" userId="S::phoebe.borrie@wales.nhs.uk::11ea3a86-053e-45c0-b262-d9b4b81cd164" providerId="AD" clId="Web-{C6BAEEFA-E505-C2C7-DAE7-06715B085545}" dt="2021-06-17T14:59:49.080" v="1455" actId="20577"/>
          <ac:spMkLst>
            <pc:docMk/>
            <pc:sldMk cId="1447803201" sldId="273"/>
            <ac:spMk id="13" creationId="{99CD5BDD-7C00-4341-AFCA-1577A3C06E1B}"/>
          </ac:spMkLst>
        </pc:spChg>
        <pc:picChg chg="add mod">
          <ac:chgData name="Phoebe Borrie (Aneurin Bevan UHB - Child and Family Division)" userId="S::phoebe.borrie@wales.nhs.uk::11ea3a86-053e-45c0-b262-d9b4b81cd164" providerId="AD" clId="Web-{C6BAEEFA-E505-C2C7-DAE7-06715B085545}" dt="2021-06-17T14:57:35.858" v="1430" actId="1076"/>
          <ac:picMkLst>
            <pc:docMk/>
            <pc:sldMk cId="1447803201" sldId="273"/>
            <ac:picMk id="3" creationId="{7D061B96-C97B-4871-BA71-48467E6DB68B}"/>
          </ac:picMkLst>
        </pc:picChg>
        <pc:picChg chg="add ord">
          <ac:chgData name="Phoebe Borrie (Aneurin Bevan UHB - Child and Family Division)" userId="S::phoebe.borrie@wales.nhs.uk::11ea3a86-053e-45c0-b262-d9b4b81cd164" providerId="AD" clId="Web-{C6BAEEFA-E505-C2C7-DAE7-06715B085545}" dt="2021-06-17T11:57:31.517" v="294"/>
          <ac:picMkLst>
            <pc:docMk/>
            <pc:sldMk cId="1447803201" sldId="273"/>
            <ac:picMk id="4" creationId="{712467AC-BED2-47AD-9A38-76C2513B8AE0}"/>
          </ac:picMkLst>
        </pc:picChg>
        <pc:picChg chg="del">
          <ac:chgData name="Phoebe Borrie (Aneurin Bevan UHB - Child and Family Division)" userId="S::phoebe.borrie@wales.nhs.uk::11ea3a86-053e-45c0-b262-d9b4b81cd164" providerId="AD" clId="Web-{C6BAEEFA-E505-C2C7-DAE7-06715B085545}" dt="2021-06-17T11:38:15.895" v="230"/>
          <ac:picMkLst>
            <pc:docMk/>
            <pc:sldMk cId="1447803201" sldId="273"/>
            <ac:picMk id="6"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4:59:50.330" v="1456" actId="1076"/>
          <ac:picMkLst>
            <pc:docMk/>
            <pc:sldMk cId="1447803201" sldId="273"/>
            <ac:picMk id="12" creationId="{5729B052-297F-4B59-9903-A721AA1DEF6B}"/>
          </ac:picMkLst>
        </pc:picChg>
        <pc:picChg chg="add mod">
          <ac:chgData name="Phoebe Borrie (Aneurin Bevan UHB - Child and Family Division)" userId="S::phoebe.borrie@wales.nhs.uk::11ea3a86-053e-45c0-b262-d9b4b81cd164" providerId="AD" clId="Web-{C6BAEEFA-E505-C2C7-DAE7-06715B085545}" dt="2021-06-17T15:02:30.037" v="1458" actId="1076"/>
          <ac:picMkLst>
            <pc:docMk/>
            <pc:sldMk cId="1447803201" sldId="273"/>
            <ac:picMk id="14" creationId="{FBE2B518-5DA4-4FDC-A799-D5DE63C57D77}"/>
          </ac:picMkLst>
        </pc:picChg>
        <pc:cxnChg chg="add mod">
          <ac:chgData name="Phoebe Borrie (Aneurin Bevan UHB - Child and Family Division)" userId="S::phoebe.borrie@wales.nhs.uk::11ea3a86-053e-45c0-b262-d9b4b81cd164" providerId="AD" clId="Web-{C6BAEEFA-E505-C2C7-DAE7-06715B085545}" dt="2021-06-17T14:55:46.965" v="1398" actId="1076"/>
          <ac:cxnSpMkLst>
            <pc:docMk/>
            <pc:sldMk cId="1447803201" sldId="273"/>
            <ac:cxnSpMk id="6" creationId="{648C00DB-847A-4E82-BE09-7DD1EE1C1E5C}"/>
          </ac:cxnSpMkLst>
        </pc:cxnChg>
        <pc:cxnChg chg="del">
          <ac:chgData name="Phoebe Borrie (Aneurin Bevan UHB - Child and Family Division)" userId="S::phoebe.borrie@wales.nhs.uk::11ea3a86-053e-45c0-b262-d9b4b81cd164" providerId="AD" clId="Web-{C6BAEEFA-E505-C2C7-DAE7-06715B085545}" dt="2021-06-17T11:22:06.872" v="156"/>
          <ac:cxnSpMkLst>
            <pc:docMk/>
            <pc:sldMk cId="1447803201" sldId="273"/>
            <ac:cxnSpMk id="8" creationId="{591B2FC8-344B-483B-BF63-2E0A8761264E}"/>
          </ac:cxnSpMkLst>
        </pc:cxnChg>
      </pc:sldChg>
      <pc:sldChg chg="addSp delSp modSp">
        <pc:chgData name="Phoebe Borrie (Aneurin Bevan UHB - Child and Family Division)" userId="S::phoebe.borrie@wales.nhs.uk::11ea3a86-053e-45c0-b262-d9b4b81cd164" providerId="AD" clId="Web-{C6BAEEFA-E505-C2C7-DAE7-06715B085545}" dt="2021-06-17T14:22:57.744" v="921"/>
        <pc:sldMkLst>
          <pc:docMk/>
          <pc:sldMk cId="2133804190" sldId="274"/>
        </pc:sldMkLst>
        <pc:spChg chg="mod">
          <ac:chgData name="Phoebe Borrie (Aneurin Bevan UHB - Child and Family Division)" userId="S::phoebe.borrie@wales.nhs.uk::11ea3a86-053e-45c0-b262-d9b4b81cd164" providerId="AD" clId="Web-{C6BAEEFA-E505-C2C7-DAE7-06715B085545}" dt="2021-06-17T11:59:38.348" v="316" actId="14100"/>
          <ac:spMkLst>
            <pc:docMk/>
            <pc:sldMk cId="2133804190" sldId="274"/>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4:21:10.320" v="897" actId="20577"/>
          <ac:spMkLst>
            <pc:docMk/>
            <pc:sldMk cId="2133804190" sldId="274"/>
            <ac:spMk id="9"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4:21:42.821" v="916" actId="14100"/>
          <ac:spMkLst>
            <pc:docMk/>
            <pc:sldMk cId="2133804190" sldId="274"/>
            <ac:spMk id="11" creationId="{4C46F410-6478-4149-B568-9929193DF4B0}"/>
          </ac:spMkLst>
        </pc:spChg>
        <pc:spChg chg="add mod">
          <ac:chgData name="Phoebe Borrie (Aneurin Bevan UHB - Child and Family Division)" userId="S::phoebe.borrie@wales.nhs.uk::11ea3a86-053e-45c0-b262-d9b4b81cd164" providerId="AD" clId="Web-{C6BAEEFA-E505-C2C7-DAE7-06715B085545}" dt="2021-06-17T14:21:55.883" v="918" actId="1076"/>
          <ac:spMkLst>
            <pc:docMk/>
            <pc:sldMk cId="2133804190" sldId="274"/>
            <ac:spMk id="13" creationId="{C924E840-5EC4-46D9-8D29-00BAEE25F53C}"/>
          </ac:spMkLst>
        </pc:spChg>
        <pc:picChg chg="add ord">
          <ac:chgData name="Phoebe Borrie (Aneurin Bevan UHB - Child and Family Division)" userId="S::phoebe.borrie@wales.nhs.uk::11ea3a86-053e-45c0-b262-d9b4b81cd164" providerId="AD" clId="Web-{C6BAEEFA-E505-C2C7-DAE7-06715B085545}" dt="2021-06-17T11:58:12.893" v="301"/>
          <ac:picMkLst>
            <pc:docMk/>
            <pc:sldMk cId="2133804190" sldId="274"/>
            <ac:picMk id="2" creationId="{5DEBE1AC-2FE6-4B14-B47C-760EF9C70F3B}"/>
          </ac:picMkLst>
        </pc:picChg>
        <pc:picChg chg="add mod">
          <ac:chgData name="Phoebe Borrie (Aneurin Bevan UHB - Child and Family Division)" userId="S::phoebe.borrie@wales.nhs.uk::11ea3a86-053e-45c0-b262-d9b4b81cd164" providerId="AD" clId="Web-{C6BAEEFA-E505-C2C7-DAE7-06715B085545}" dt="2021-06-17T14:21:46.899" v="917" actId="1076"/>
          <ac:picMkLst>
            <pc:docMk/>
            <pc:sldMk cId="2133804190" sldId="274"/>
            <ac:picMk id="3" creationId="{FDD154CA-CE90-43D7-8F67-13846EFC060E}"/>
          </ac:picMkLst>
        </pc:picChg>
        <pc:picChg chg="del">
          <ac:chgData name="Phoebe Borrie (Aneurin Bevan UHB - Child and Family Division)" userId="S::phoebe.borrie@wales.nhs.uk::11ea3a86-053e-45c0-b262-d9b4b81cd164" providerId="AD" clId="Web-{C6BAEEFA-E505-C2C7-DAE7-06715B085545}" dt="2021-06-17T11:37:48.644" v="221"/>
          <ac:picMkLst>
            <pc:docMk/>
            <pc:sldMk cId="2133804190" sldId="274"/>
            <ac:picMk id="6" creationId="{00000000-0000-0000-0000-000000000000}"/>
          </ac:picMkLst>
        </pc:picChg>
        <pc:picChg chg="add del mod">
          <ac:chgData name="Phoebe Borrie (Aneurin Bevan UHB - Child and Family Division)" userId="S::phoebe.borrie@wales.nhs.uk::11ea3a86-053e-45c0-b262-d9b4b81cd164" providerId="AD" clId="Web-{C6BAEEFA-E505-C2C7-DAE7-06715B085545}" dt="2021-06-17T14:22:57.744" v="921"/>
          <ac:picMkLst>
            <pc:docMk/>
            <pc:sldMk cId="2133804190" sldId="274"/>
            <ac:picMk id="6" creationId="{6B8BAB42-861D-4041-A1AD-A221A2BDF447}"/>
          </ac:picMkLst>
        </pc:picChg>
        <pc:cxnChg chg="mod">
          <ac:chgData name="Phoebe Borrie (Aneurin Bevan UHB - Child and Family Division)" userId="S::phoebe.borrie@wales.nhs.uk::11ea3a86-053e-45c0-b262-d9b4b81cd164" providerId="AD" clId="Web-{C6BAEEFA-E505-C2C7-DAE7-06715B085545}" dt="2021-06-17T14:20:08.021" v="889" actId="14100"/>
          <ac:cxnSpMkLst>
            <pc:docMk/>
            <pc:sldMk cId="2133804190" sldId="274"/>
            <ac:cxnSpMk id="8" creationId="{591B2FC8-344B-483B-BF63-2E0A8761264E}"/>
          </ac:cxnSpMkLst>
        </pc:cxnChg>
      </pc:sldChg>
      <pc:sldChg chg="addSp delSp modSp">
        <pc:chgData name="Phoebe Borrie (Aneurin Bevan UHB - Child and Family Division)" userId="S::phoebe.borrie@wales.nhs.uk::11ea3a86-053e-45c0-b262-d9b4b81cd164" providerId="AD" clId="Web-{C6BAEEFA-E505-C2C7-DAE7-06715B085545}" dt="2021-06-17T14:27:25.251" v="1053" actId="20577"/>
        <pc:sldMkLst>
          <pc:docMk/>
          <pc:sldMk cId="2854395752" sldId="275"/>
        </pc:sldMkLst>
        <pc:spChg chg="add del mod">
          <ac:chgData name="Phoebe Borrie (Aneurin Bevan UHB - Child and Family Division)" userId="S::phoebe.borrie@wales.nhs.uk::11ea3a86-053e-45c0-b262-d9b4b81cd164" providerId="AD" clId="Web-{C6BAEEFA-E505-C2C7-DAE7-06715B085545}" dt="2021-06-17T14:27:25.251" v="1053" actId="20577"/>
          <ac:spMkLst>
            <pc:docMk/>
            <pc:sldMk cId="2854395752" sldId="275"/>
            <ac:spMk id="9" creationId="{5C506A90-67E7-4E3A-871A-3C8B5BED79AB}"/>
          </ac:spMkLst>
        </pc:spChg>
        <pc:spChg chg="mod">
          <ac:chgData name="Phoebe Borrie (Aneurin Bevan UHB - Child and Family Division)" userId="S::phoebe.borrie@wales.nhs.uk::11ea3a86-053e-45c0-b262-d9b4b81cd164" providerId="AD" clId="Web-{C6BAEEFA-E505-C2C7-DAE7-06715B085545}" dt="2021-06-17T12:00:02.349" v="320" actId="14100"/>
          <ac:spMkLst>
            <pc:docMk/>
            <pc:sldMk cId="2854395752" sldId="275"/>
            <ac:spMk id="15" creationId="{00000000-0000-0000-0000-000000000000}"/>
          </ac:spMkLst>
        </pc:spChg>
        <pc:spChg chg="mod">
          <ac:chgData name="Phoebe Borrie (Aneurin Bevan UHB - Child and Family Division)" userId="S::phoebe.borrie@wales.nhs.uk::11ea3a86-053e-45c0-b262-d9b4b81cd164" providerId="AD" clId="Web-{C6BAEEFA-E505-C2C7-DAE7-06715B085545}" dt="2021-06-17T10:28:40.286" v="47" actId="1076"/>
          <ac:spMkLst>
            <pc:docMk/>
            <pc:sldMk cId="2854395752" sldId="275"/>
            <ac:spMk id="19" creationId="{5C506A90-67E7-4E3A-871A-3C8B5BED79AB}"/>
          </ac:spMkLst>
        </pc:spChg>
        <pc:picChg chg="add ord">
          <ac:chgData name="Phoebe Borrie (Aneurin Bevan UHB - Child and Family Division)" userId="S::phoebe.borrie@wales.nhs.uk::11ea3a86-053e-45c0-b262-d9b4b81cd164" providerId="AD" clId="Web-{C6BAEEFA-E505-C2C7-DAE7-06715B085545}" dt="2021-06-17T11:58:02.549" v="299"/>
          <ac:picMkLst>
            <pc:docMk/>
            <pc:sldMk cId="2854395752" sldId="275"/>
            <ac:picMk id="4" creationId="{1CFF67C5-D9CE-413C-9D33-C00DD4F6F5D6}"/>
          </ac:picMkLst>
        </pc:picChg>
        <pc:picChg chg="del">
          <ac:chgData name="Phoebe Borrie (Aneurin Bevan UHB - Child and Family Division)" userId="S::phoebe.borrie@wales.nhs.uk::11ea3a86-053e-45c0-b262-d9b4b81cd164" providerId="AD" clId="Web-{C6BAEEFA-E505-C2C7-DAE7-06715B085545}" dt="2021-06-17T11:38:01.629" v="225"/>
          <ac:picMkLst>
            <pc:docMk/>
            <pc:sldMk cId="2854395752" sldId="275"/>
            <ac:picMk id="6" creationId="{00000000-0000-0000-0000-000000000000}"/>
          </ac:picMkLst>
        </pc:picChg>
      </pc:sldChg>
      <pc:sldChg chg="addSp delSp modSp delCm">
        <pc:chgData name="Phoebe Borrie (Aneurin Bevan UHB - Child and Family Division)" userId="S::phoebe.borrie@wales.nhs.uk::11ea3a86-053e-45c0-b262-d9b4b81cd164" providerId="AD" clId="Web-{C6BAEEFA-E505-C2C7-DAE7-06715B085545}" dt="2021-06-17T14:49:57.019" v="1378" actId="20577"/>
        <pc:sldMkLst>
          <pc:docMk/>
          <pc:sldMk cId="1732473631" sldId="276"/>
        </pc:sldMkLst>
        <pc:spChg chg="mod">
          <ac:chgData name="Phoebe Borrie (Aneurin Bevan UHB - Child and Family Division)" userId="S::phoebe.borrie@wales.nhs.uk::11ea3a86-053e-45c0-b262-d9b4b81cd164" providerId="AD" clId="Web-{C6BAEEFA-E505-C2C7-DAE7-06715B085545}" dt="2021-06-17T12:00:24.427" v="323" actId="14100"/>
          <ac:spMkLst>
            <pc:docMk/>
            <pc:sldMk cId="1732473631" sldId="276"/>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4:40:46.912" v="1281" actId="20577"/>
          <ac:spMkLst>
            <pc:docMk/>
            <pc:sldMk cId="1732473631" sldId="276"/>
            <ac:spMk id="9" creationId="{5C506A90-67E7-4E3A-871A-3C8B5BED79AB}"/>
          </ac:spMkLst>
        </pc:spChg>
        <pc:spChg chg="mod">
          <ac:chgData name="Phoebe Borrie (Aneurin Bevan UHB - Child and Family Division)" userId="S::phoebe.borrie@wales.nhs.uk::11ea3a86-053e-45c0-b262-d9b4b81cd164" providerId="AD" clId="Web-{C6BAEEFA-E505-C2C7-DAE7-06715B085545}" dt="2021-06-17T14:33:51.339" v="1140" actId="20577"/>
          <ac:spMkLst>
            <pc:docMk/>
            <pc:sldMk cId="1732473631" sldId="276"/>
            <ac:spMk id="11"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4:49:57.019" v="1378" actId="20577"/>
          <ac:spMkLst>
            <pc:docMk/>
            <pc:sldMk cId="1732473631" sldId="276"/>
            <ac:spMk id="17" creationId="{B11EF0CB-6DF7-4CC5-902F-C2FAA8DD0FFC}"/>
          </ac:spMkLst>
        </pc:spChg>
        <pc:picChg chg="add ord">
          <ac:chgData name="Phoebe Borrie (Aneurin Bevan UHB - Child and Family Division)" userId="S::phoebe.borrie@wales.nhs.uk::11ea3a86-053e-45c0-b262-d9b4b81cd164" providerId="AD" clId="Web-{C6BAEEFA-E505-C2C7-DAE7-06715B085545}" dt="2021-06-17T11:57:49.517" v="297"/>
          <ac:picMkLst>
            <pc:docMk/>
            <pc:sldMk cId="1732473631" sldId="276"/>
            <ac:picMk id="2" creationId="{9B774E66-D188-4D87-9F82-ECA53009A98C}"/>
          </ac:picMkLst>
        </pc:picChg>
        <pc:picChg chg="del">
          <ac:chgData name="Phoebe Borrie (Aneurin Bevan UHB - Child and Family Division)" userId="S::phoebe.borrie@wales.nhs.uk::11ea3a86-053e-45c0-b262-d9b4b81cd164" providerId="AD" clId="Web-{C6BAEEFA-E505-C2C7-DAE7-06715B085545}" dt="2021-06-17T14:32:52.713" v="1069"/>
          <ac:picMkLst>
            <pc:docMk/>
            <pc:sldMk cId="1732473631" sldId="276"/>
            <ac:picMk id="3" creationId="{00000000-0000-0000-0000-000000000000}"/>
          </ac:picMkLst>
        </pc:picChg>
        <pc:picChg chg="del">
          <ac:chgData name="Phoebe Borrie (Aneurin Bevan UHB - Child and Family Division)" userId="S::phoebe.borrie@wales.nhs.uk::11ea3a86-053e-45c0-b262-d9b4b81cd164" providerId="AD" clId="Web-{C6BAEEFA-E505-C2C7-DAE7-06715B085545}" dt="2021-06-17T14:35:08.013" v="1141"/>
          <ac:picMkLst>
            <pc:docMk/>
            <pc:sldMk cId="1732473631" sldId="276"/>
            <ac:picMk id="4" creationId="{00000000-0000-0000-0000-000000000000}"/>
          </ac:picMkLst>
        </pc:picChg>
        <pc:picChg chg="del">
          <ac:chgData name="Phoebe Borrie (Aneurin Bevan UHB - Child and Family Division)" userId="S::phoebe.borrie@wales.nhs.uk::11ea3a86-053e-45c0-b262-d9b4b81cd164" providerId="AD" clId="Web-{C6BAEEFA-E505-C2C7-DAE7-06715B085545}" dt="2021-06-17T11:38:07.848" v="227"/>
          <ac:picMkLst>
            <pc:docMk/>
            <pc:sldMk cId="1732473631" sldId="276"/>
            <ac:picMk id="6"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4:33:49.011" v="1137" actId="14100"/>
          <ac:picMkLst>
            <pc:docMk/>
            <pc:sldMk cId="1732473631" sldId="276"/>
            <ac:picMk id="6" creationId="{C343E7FD-6BD6-43E7-821F-EF3A8E4B03BF}"/>
          </ac:picMkLst>
        </pc:picChg>
        <pc:picChg chg="add mod">
          <ac:chgData name="Phoebe Borrie (Aneurin Bevan UHB - Child and Family Division)" userId="S::phoebe.borrie@wales.nhs.uk::11ea3a86-053e-45c0-b262-d9b4b81cd164" providerId="AD" clId="Web-{C6BAEEFA-E505-C2C7-DAE7-06715B085545}" dt="2021-06-17T14:40:25.786" v="1278" actId="1076"/>
          <ac:picMkLst>
            <pc:docMk/>
            <pc:sldMk cId="1732473631" sldId="276"/>
            <ac:picMk id="8" creationId="{BE971F0E-00F5-4643-9309-2E7D5DF59FE9}"/>
          </ac:picMkLst>
        </pc:picChg>
        <pc:picChg chg="del">
          <ac:chgData name="Phoebe Borrie (Aneurin Bevan UHB - Child and Family Division)" userId="S::phoebe.borrie@wales.nhs.uk::11ea3a86-053e-45c0-b262-d9b4b81cd164" providerId="AD" clId="Web-{C6BAEEFA-E505-C2C7-DAE7-06715B085545}" dt="2021-06-17T14:32:51.072" v="1068"/>
          <ac:picMkLst>
            <pc:docMk/>
            <pc:sldMk cId="1732473631" sldId="276"/>
            <ac:picMk id="18" creationId="{7A46275E-B3DB-4559-832C-E960596A5B8E}"/>
          </ac:picMkLst>
        </pc:picChg>
        <pc:picChg chg="del">
          <ac:chgData name="Phoebe Borrie (Aneurin Bevan UHB - Child and Family Division)" userId="S::phoebe.borrie@wales.nhs.uk::11ea3a86-053e-45c0-b262-d9b4b81cd164" providerId="AD" clId="Web-{C6BAEEFA-E505-C2C7-DAE7-06715B085545}" dt="2021-06-17T14:35:09.044" v="1142"/>
          <ac:picMkLst>
            <pc:docMk/>
            <pc:sldMk cId="1732473631" sldId="276"/>
            <ac:picMk id="20" creationId="{7A46275E-B3DB-4559-832C-E960596A5B8E}"/>
          </ac:picMkLst>
        </pc:picChg>
      </pc:sldChg>
      <pc:sldChg chg="addSp delSp modSp">
        <pc:chgData name="Phoebe Borrie (Aneurin Bevan UHB - Child and Family Division)" userId="S::phoebe.borrie@wales.nhs.uk::11ea3a86-053e-45c0-b262-d9b4b81cd164" providerId="AD" clId="Web-{C6BAEEFA-E505-C2C7-DAE7-06715B085545}" dt="2021-06-17T14:46:25.998" v="1352" actId="20577"/>
        <pc:sldMkLst>
          <pc:docMk/>
          <pc:sldMk cId="3961843754" sldId="277"/>
        </pc:sldMkLst>
        <pc:spChg chg="mod">
          <ac:chgData name="Phoebe Borrie (Aneurin Bevan UHB - Child and Family Division)" userId="S::phoebe.borrie@wales.nhs.uk::11ea3a86-053e-45c0-b262-d9b4b81cd164" providerId="AD" clId="Web-{C6BAEEFA-E505-C2C7-DAE7-06715B085545}" dt="2021-06-17T12:00:38.224" v="325" actId="14100"/>
          <ac:spMkLst>
            <pc:docMk/>
            <pc:sldMk cId="3961843754" sldId="277"/>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4:46:25.998" v="1352" actId="20577"/>
          <ac:spMkLst>
            <pc:docMk/>
            <pc:sldMk cId="3961843754" sldId="277"/>
            <ac:spMk id="8" creationId="{5C506A90-67E7-4E3A-871A-3C8B5BED79AB}"/>
          </ac:spMkLst>
        </pc:spChg>
        <pc:spChg chg="mod">
          <ac:chgData name="Phoebe Borrie (Aneurin Bevan UHB - Child and Family Division)" userId="S::phoebe.borrie@wales.nhs.uk::11ea3a86-053e-45c0-b262-d9b4b81cd164" providerId="AD" clId="Web-{C6BAEEFA-E505-C2C7-DAE7-06715B085545}" dt="2021-06-17T14:45:49.638" v="1337" actId="20577"/>
          <ac:spMkLst>
            <pc:docMk/>
            <pc:sldMk cId="3961843754" sldId="277"/>
            <ac:spMk id="11" creationId="{5C506A90-67E7-4E3A-871A-3C8B5BED79AB}"/>
          </ac:spMkLst>
        </pc:spChg>
        <pc:spChg chg="add mod">
          <ac:chgData name="Phoebe Borrie (Aneurin Bevan UHB - Child and Family Division)" userId="S::phoebe.borrie@wales.nhs.uk::11ea3a86-053e-45c0-b262-d9b4b81cd164" providerId="AD" clId="Web-{C6BAEEFA-E505-C2C7-DAE7-06715B085545}" dt="2021-06-17T14:46:14.748" v="1347" actId="14100"/>
          <ac:spMkLst>
            <pc:docMk/>
            <pc:sldMk cId="3961843754" sldId="277"/>
            <ac:spMk id="14" creationId="{6F59878F-052B-4B32-ACED-193DD0B55549}"/>
          </ac:spMkLst>
        </pc:spChg>
        <pc:picChg chg="add ord">
          <ac:chgData name="Phoebe Borrie (Aneurin Bevan UHB - Child and Family Division)" userId="S::phoebe.borrie@wales.nhs.uk::11ea3a86-053e-45c0-b262-d9b4b81cd164" providerId="AD" clId="Web-{C6BAEEFA-E505-C2C7-DAE7-06715B085545}" dt="2021-06-17T11:57:37.361" v="295"/>
          <ac:picMkLst>
            <pc:docMk/>
            <pc:sldMk cId="3961843754" sldId="277"/>
            <ac:picMk id="2" creationId="{98D041C5-25EF-430B-ABF5-72D4099EA990}"/>
          </ac:picMkLst>
        </pc:picChg>
        <pc:picChg chg="del">
          <ac:chgData name="Phoebe Borrie (Aneurin Bevan UHB - Child and Family Division)" userId="S::phoebe.borrie@wales.nhs.uk::11ea3a86-053e-45c0-b262-d9b4b81cd164" providerId="AD" clId="Web-{C6BAEEFA-E505-C2C7-DAE7-06715B085545}" dt="2021-06-17T11:38:14.035" v="229"/>
          <ac:picMkLst>
            <pc:docMk/>
            <pc:sldMk cId="3961843754" sldId="277"/>
            <ac:picMk id="6"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4:46:23.248" v="1350" actId="1076"/>
          <ac:picMkLst>
            <pc:docMk/>
            <pc:sldMk cId="3961843754" sldId="277"/>
            <ac:picMk id="6" creationId="{416EA670-3430-43A8-B79F-096A9F7B6C7D}"/>
          </ac:picMkLst>
        </pc:picChg>
      </pc:sldChg>
      <pc:sldChg chg="addSp delSp modSp add replId">
        <pc:chgData name="Phoebe Borrie (Aneurin Bevan UHB - Child and Family Division)" userId="S::phoebe.borrie@wales.nhs.uk::11ea3a86-053e-45c0-b262-d9b4b81cd164" providerId="AD" clId="Web-{C6BAEEFA-E505-C2C7-DAE7-06715B085545}" dt="2021-06-17T15:07:37.982" v="1517" actId="1076"/>
        <pc:sldMkLst>
          <pc:docMk/>
          <pc:sldMk cId="2656994609" sldId="278"/>
        </pc:sldMkLst>
        <pc:spChg chg="mod">
          <ac:chgData name="Phoebe Borrie (Aneurin Bevan UHB - Child and Family Division)" userId="S::phoebe.borrie@wales.nhs.uk::11ea3a86-053e-45c0-b262-d9b4b81cd164" providerId="AD" clId="Web-{C6BAEEFA-E505-C2C7-DAE7-06715B085545}" dt="2021-06-17T12:00:57.647" v="329" actId="1076"/>
          <ac:spMkLst>
            <pc:docMk/>
            <pc:sldMk cId="2656994609" sldId="278"/>
            <ac:spMk id="2" creationId="{00000000-0000-0000-0000-000000000000}"/>
          </ac:spMkLst>
        </pc:spChg>
        <pc:spChg chg="mod">
          <ac:chgData name="Phoebe Borrie (Aneurin Bevan UHB - Child and Family Division)" userId="S::phoebe.borrie@wales.nhs.uk::11ea3a86-053e-45c0-b262-d9b4b81cd164" providerId="AD" clId="Web-{C6BAEEFA-E505-C2C7-DAE7-06715B085545}" dt="2021-06-17T12:00:50.428" v="327" actId="14100"/>
          <ac:spMkLst>
            <pc:docMk/>
            <pc:sldMk cId="2656994609" sldId="278"/>
            <ac:spMk id="5" creationId="{00000000-0000-0000-0000-000000000000}"/>
          </ac:spMkLst>
        </pc:spChg>
        <pc:spChg chg="mod">
          <ac:chgData name="Phoebe Borrie (Aneurin Bevan UHB - Child and Family Division)" userId="S::phoebe.borrie@wales.nhs.uk::11ea3a86-053e-45c0-b262-d9b4b81cd164" providerId="AD" clId="Web-{C6BAEEFA-E505-C2C7-DAE7-06715B085545}" dt="2021-06-17T11:27:23.161" v="173" actId="20577"/>
          <ac:spMkLst>
            <pc:docMk/>
            <pc:sldMk cId="2656994609" sldId="278"/>
            <ac:spMk id="7" creationId="{D23B0C6D-B7AC-4B31-8AAE-39B78572837D}"/>
          </ac:spMkLst>
        </pc:spChg>
        <pc:spChg chg="add mod">
          <ac:chgData name="Phoebe Borrie (Aneurin Bevan UHB - Child and Family Division)" userId="S::phoebe.borrie@wales.nhs.uk::11ea3a86-053e-45c0-b262-d9b4b81cd164" providerId="AD" clId="Web-{C6BAEEFA-E505-C2C7-DAE7-06715B085545}" dt="2021-06-17T15:07:16.778" v="1512" actId="20577"/>
          <ac:spMkLst>
            <pc:docMk/>
            <pc:sldMk cId="2656994609" sldId="278"/>
            <ac:spMk id="9" creationId="{0C5D0394-7295-4378-90B6-CACD5F37BD62}"/>
          </ac:spMkLst>
        </pc:spChg>
        <pc:spChg chg="del">
          <ac:chgData name="Phoebe Borrie (Aneurin Bevan UHB - Child and Family Division)" userId="S::phoebe.borrie@wales.nhs.uk::11ea3a86-053e-45c0-b262-d9b4b81cd164" providerId="AD" clId="Web-{C6BAEEFA-E505-C2C7-DAE7-06715B085545}" dt="2021-06-17T11:27:06.629" v="161"/>
          <ac:spMkLst>
            <pc:docMk/>
            <pc:sldMk cId="2656994609" sldId="278"/>
            <ac:spMk id="9" creationId="{5C506A90-67E7-4E3A-871A-3C8B5BED79AB}"/>
          </ac:spMkLst>
        </pc:spChg>
        <pc:spChg chg="mod">
          <ac:chgData name="Phoebe Borrie (Aneurin Bevan UHB - Child and Family Division)" userId="S::phoebe.borrie@wales.nhs.uk::11ea3a86-053e-45c0-b262-d9b4b81cd164" providerId="AD" clId="Web-{C6BAEEFA-E505-C2C7-DAE7-06715B085545}" dt="2021-06-17T15:05:45.526" v="1492" actId="14100"/>
          <ac:spMkLst>
            <pc:docMk/>
            <pc:sldMk cId="2656994609" sldId="278"/>
            <ac:spMk id="10" creationId="{5C506A90-67E7-4E3A-871A-3C8B5BED79AB}"/>
          </ac:spMkLst>
        </pc:spChg>
        <pc:spChg chg="add del mod">
          <ac:chgData name="Phoebe Borrie (Aneurin Bevan UHB - Child and Family Division)" userId="S::phoebe.borrie@wales.nhs.uk::11ea3a86-053e-45c0-b262-d9b4b81cd164" providerId="AD" clId="Web-{C6BAEEFA-E505-C2C7-DAE7-06715B085545}" dt="2021-06-17T11:46:41.470" v="245"/>
          <ac:spMkLst>
            <pc:docMk/>
            <pc:sldMk cId="2656994609" sldId="278"/>
            <ac:spMk id="11" creationId="{DF0EEBF9-F343-4740-919C-154BE96A5EB6}"/>
          </ac:spMkLst>
        </pc:spChg>
        <pc:spChg chg="add del mod">
          <ac:chgData name="Phoebe Borrie (Aneurin Bevan UHB - Child and Family Division)" userId="S::phoebe.borrie@wales.nhs.uk::11ea3a86-053e-45c0-b262-d9b4b81cd164" providerId="AD" clId="Web-{C6BAEEFA-E505-C2C7-DAE7-06715B085545}" dt="2021-06-17T11:53:31.511" v="253"/>
          <ac:spMkLst>
            <pc:docMk/>
            <pc:sldMk cId="2656994609" sldId="278"/>
            <ac:spMk id="12" creationId="{DBB22EDF-E9AA-4424-88DA-CD6E16D9D478}"/>
          </ac:spMkLst>
        </pc:spChg>
        <pc:picChg chg="add del mod ord">
          <ac:chgData name="Phoebe Borrie (Aneurin Bevan UHB - Child and Family Division)" userId="S::phoebe.borrie@wales.nhs.uk::11ea3a86-053e-45c0-b262-d9b4b81cd164" providerId="AD" clId="Web-{C6BAEEFA-E505-C2C7-DAE7-06715B085545}" dt="2021-06-17T11:41:31.072" v="237"/>
          <ac:picMkLst>
            <pc:docMk/>
            <pc:sldMk cId="2656994609" sldId="278"/>
            <ac:picMk id="3" creationId="{9F962AD3-AB74-4C09-B69B-AC6C608C52A7}"/>
          </ac:picMkLst>
        </pc:picChg>
        <pc:picChg chg="add del mod">
          <ac:chgData name="Phoebe Borrie (Aneurin Bevan UHB - Child and Family Division)" userId="S::phoebe.borrie@wales.nhs.uk::11ea3a86-053e-45c0-b262-d9b4b81cd164" providerId="AD" clId="Web-{C6BAEEFA-E505-C2C7-DAE7-06715B085545}" dt="2021-06-17T11:42:04.745" v="242"/>
          <ac:picMkLst>
            <pc:docMk/>
            <pc:sldMk cId="2656994609" sldId="278"/>
            <ac:picMk id="4" creationId="{946F731E-8736-4162-82E4-99CC38E2CABA}"/>
          </ac:picMkLst>
        </pc:picChg>
        <pc:picChg chg="add mod">
          <ac:chgData name="Phoebe Borrie (Aneurin Bevan UHB - Child and Family Division)" userId="S::phoebe.borrie@wales.nhs.uk::11ea3a86-053e-45c0-b262-d9b4b81cd164" providerId="AD" clId="Web-{C6BAEEFA-E505-C2C7-DAE7-06715B085545}" dt="2021-06-17T15:07:18.497" v="1513" actId="1076"/>
          <ac:picMkLst>
            <pc:docMk/>
            <pc:sldMk cId="2656994609" sldId="278"/>
            <ac:picMk id="4" creationId="{E315931F-2EEA-47E2-B68E-D259C8CC4B3F}"/>
          </ac:picMkLst>
        </pc:picChg>
        <pc:picChg chg="del">
          <ac:chgData name="Phoebe Borrie (Aneurin Bevan UHB - Child and Family Division)" userId="S::phoebe.borrie@wales.nhs.uk::11ea3a86-053e-45c0-b262-d9b4b81cd164" providerId="AD" clId="Web-{C6BAEEFA-E505-C2C7-DAE7-06715B085545}" dt="2021-06-17T11:38:18.192" v="231"/>
          <ac:picMkLst>
            <pc:docMk/>
            <pc:sldMk cId="2656994609" sldId="278"/>
            <ac:picMk id="6" creationId="{00000000-0000-0000-0000-000000000000}"/>
          </ac:picMkLst>
        </pc:picChg>
        <pc:picChg chg="add mod">
          <ac:chgData name="Phoebe Borrie (Aneurin Bevan UHB - Child and Family Division)" userId="S::phoebe.borrie@wales.nhs.uk::11ea3a86-053e-45c0-b262-d9b4b81cd164" providerId="AD" clId="Web-{C6BAEEFA-E505-C2C7-DAE7-06715B085545}" dt="2021-06-17T15:06:04.230" v="1500" actId="1076"/>
          <ac:picMkLst>
            <pc:docMk/>
            <pc:sldMk cId="2656994609" sldId="278"/>
            <ac:picMk id="6" creationId="{98508113-F135-4F5F-9B9D-6C408B2369F8}"/>
          </ac:picMkLst>
        </pc:picChg>
        <pc:picChg chg="add del mod">
          <ac:chgData name="Phoebe Borrie (Aneurin Bevan UHB - Child and Family Division)" userId="S::phoebe.borrie@wales.nhs.uk::11ea3a86-053e-45c0-b262-d9b4b81cd164" providerId="AD" clId="Web-{C6BAEEFA-E505-C2C7-DAE7-06715B085545}" dt="2021-06-17T15:06:05.730" v="1501"/>
          <ac:picMkLst>
            <pc:docMk/>
            <pc:sldMk cId="2656994609" sldId="278"/>
            <ac:picMk id="11" creationId="{65825404-4AE3-4FF6-B0A1-6FD0D4348967}"/>
          </ac:picMkLst>
        </pc:picChg>
        <pc:picChg chg="add mod">
          <ac:chgData name="Phoebe Borrie (Aneurin Bevan UHB - Child and Family Division)" userId="S::phoebe.borrie@wales.nhs.uk::11ea3a86-053e-45c0-b262-d9b4b81cd164" providerId="AD" clId="Web-{C6BAEEFA-E505-C2C7-DAE7-06715B085545}" dt="2021-06-17T15:07:37.982" v="1517" actId="1076"/>
          <ac:picMkLst>
            <pc:docMk/>
            <pc:sldMk cId="2656994609" sldId="278"/>
            <ac:picMk id="12" creationId="{16777DE6-2E33-4578-9CE8-7D3154B989B9}"/>
          </ac:picMkLst>
        </pc:picChg>
        <pc:picChg chg="add ord">
          <ac:chgData name="Phoebe Borrie (Aneurin Bevan UHB - Child and Family Division)" userId="S::phoebe.borrie@wales.nhs.uk::11ea3a86-053e-45c0-b262-d9b4b81cd164" providerId="AD" clId="Web-{C6BAEEFA-E505-C2C7-DAE7-06715B085545}" dt="2021-06-17T11:57:24.360" v="293"/>
          <ac:picMkLst>
            <pc:docMk/>
            <pc:sldMk cId="2656994609" sldId="278"/>
            <ac:picMk id="14" creationId="{1DFE40FC-F926-4182-88EE-35971824C28A}"/>
          </ac:picMkLst>
        </pc:picChg>
        <pc:cxnChg chg="add mod">
          <ac:chgData name="Phoebe Borrie (Aneurin Bevan UHB - Child and Family Division)" userId="S::phoebe.borrie@wales.nhs.uk::11ea3a86-053e-45c0-b262-d9b4b81cd164" providerId="AD" clId="Web-{C6BAEEFA-E505-C2C7-DAE7-06715B085545}" dt="2021-06-17T14:56:21.841" v="1410" actId="1076"/>
          <ac:cxnSpMkLst>
            <pc:docMk/>
            <pc:sldMk cId="2656994609" sldId="278"/>
            <ac:cxnSpMk id="3" creationId="{FD5A9366-B72E-4481-89BA-5A01E3DF15EE}"/>
          </ac:cxnSpMkLst>
        </pc:cxnChg>
        <pc:cxnChg chg="del">
          <ac:chgData name="Phoebe Borrie (Aneurin Bevan UHB - Child and Family Division)" userId="S::phoebe.borrie@wales.nhs.uk::11ea3a86-053e-45c0-b262-d9b4b81cd164" providerId="AD" clId="Web-{C6BAEEFA-E505-C2C7-DAE7-06715B085545}" dt="2021-06-17T11:27:25.130" v="174"/>
          <ac:cxnSpMkLst>
            <pc:docMk/>
            <pc:sldMk cId="2656994609" sldId="278"/>
            <ac:cxnSpMk id="8" creationId="{591B2FC8-344B-483B-BF63-2E0A8761264E}"/>
          </ac:cxnSpMkLst>
        </pc:cxnChg>
      </pc:sldChg>
    </pc:docChg>
  </pc:docChgLst>
  <pc:docChgLst>
    <pc:chgData name="Phoebe Borrie (Aneurin Bevan UHB - Child and Family Division)" userId="S::phoebe.borrie@wales.nhs.uk::11ea3a86-053e-45c0-b262-d9b4b81cd164" providerId="AD" clId="Web-{F87E5FC8-B842-A4CC-A533-38DCFF00C21F}"/>
    <pc:docChg chg="modSld">
      <pc:chgData name="Phoebe Borrie (Aneurin Bevan UHB - Child and Family Division)" userId="S::phoebe.borrie@wales.nhs.uk::11ea3a86-053e-45c0-b262-d9b4b81cd164" providerId="AD" clId="Web-{F87E5FC8-B842-A4CC-A533-38DCFF00C21F}" dt="2021-06-17T09:31:54.245" v="11" actId="20577"/>
      <pc:docMkLst>
        <pc:docMk/>
      </pc:docMkLst>
      <pc:sldChg chg="addSp modSp">
        <pc:chgData name="Phoebe Borrie (Aneurin Bevan UHB - Child and Family Division)" userId="S::phoebe.borrie@wales.nhs.uk::11ea3a86-053e-45c0-b262-d9b4b81cd164" providerId="AD" clId="Web-{F87E5FC8-B842-A4CC-A533-38DCFF00C21F}" dt="2021-06-17T09:31:36.823" v="10" actId="20577"/>
        <pc:sldMkLst>
          <pc:docMk/>
          <pc:sldMk cId="50701896" sldId="256"/>
        </pc:sldMkLst>
        <pc:spChg chg="mod">
          <ac:chgData name="Phoebe Borrie (Aneurin Bevan UHB - Child and Family Division)" userId="S::phoebe.borrie@wales.nhs.uk::11ea3a86-053e-45c0-b262-d9b4b81cd164" providerId="AD" clId="Web-{F87E5FC8-B842-A4CC-A533-38DCFF00C21F}" dt="2021-06-17T09:31:36.823" v="10" actId="20577"/>
          <ac:spMkLst>
            <pc:docMk/>
            <pc:sldMk cId="50701896" sldId="256"/>
            <ac:spMk id="14" creationId="{5BDF5D3E-6314-44DE-8055-F69527060D33}"/>
          </ac:spMkLst>
        </pc:spChg>
        <pc:picChg chg="add mod">
          <ac:chgData name="Phoebe Borrie (Aneurin Bevan UHB - Child and Family Division)" userId="S::phoebe.borrie@wales.nhs.uk::11ea3a86-053e-45c0-b262-d9b4b81cd164" providerId="AD" clId="Web-{F87E5FC8-B842-A4CC-A533-38DCFF00C21F}" dt="2021-06-17T09:30:50.713" v="1" actId="1076"/>
          <ac:picMkLst>
            <pc:docMk/>
            <pc:sldMk cId="50701896" sldId="256"/>
            <ac:picMk id="2" creationId="{7DB01EFD-3874-4138-991C-4AAD57F24B0E}"/>
          </ac:picMkLst>
        </pc:picChg>
        <pc:picChg chg="mod">
          <ac:chgData name="Phoebe Borrie (Aneurin Bevan UHB - Child and Family Division)" userId="S::phoebe.borrie@wales.nhs.uk::11ea3a86-053e-45c0-b262-d9b4b81cd164" providerId="AD" clId="Web-{F87E5FC8-B842-A4CC-A533-38DCFF00C21F}" dt="2021-06-17T09:30:54.978" v="2" actId="1076"/>
          <ac:picMkLst>
            <pc:docMk/>
            <pc:sldMk cId="50701896" sldId="256"/>
            <ac:picMk id="11" creationId="{61DF4B59-7770-4303-9203-917A0F2D96CF}"/>
          </ac:picMkLst>
        </pc:picChg>
      </pc:sldChg>
      <pc:sldChg chg="modSp">
        <pc:chgData name="Phoebe Borrie (Aneurin Bevan UHB - Child and Family Division)" userId="S::phoebe.borrie@wales.nhs.uk::11ea3a86-053e-45c0-b262-d9b4b81cd164" providerId="AD" clId="Web-{F87E5FC8-B842-A4CC-A533-38DCFF00C21F}" dt="2021-06-17T09:31:54.245" v="11" actId="20577"/>
        <pc:sldMkLst>
          <pc:docMk/>
          <pc:sldMk cId="1732473631" sldId="276"/>
        </pc:sldMkLst>
        <pc:spChg chg="mod">
          <ac:chgData name="Phoebe Borrie (Aneurin Bevan UHB - Child and Family Division)" userId="S::phoebe.borrie@wales.nhs.uk::11ea3a86-053e-45c0-b262-d9b4b81cd164" providerId="AD" clId="Web-{F87E5FC8-B842-A4CC-A533-38DCFF00C21F}" dt="2021-06-17T09:31:54.245" v="11" actId="20577"/>
          <ac:spMkLst>
            <pc:docMk/>
            <pc:sldMk cId="1732473631" sldId="276"/>
            <ac:spMk id="9" creationId="{5C506A90-67E7-4E3A-871A-3C8B5BED79AB}"/>
          </ac:spMkLst>
        </pc:spChg>
      </pc:sldChg>
    </pc:docChg>
  </pc:docChgLst>
  <pc:docChgLst>
    <pc:chgData name="Anne Johnson (Aneurin Bevan UHB - Paediatrics)" userId="S::anne.johnson2@wales.nhs.uk::c60ef1ec-3eaa-4c1d-aac6-52a1984e19ed" providerId="AD" clId="Web-{1507FCD2-9EBD-4671-A78B-C33A351B100B}"/>
    <pc:docChg chg="modSld">
      <pc:chgData name="Anne Johnson (Aneurin Bevan UHB - Paediatrics)" userId="S::anne.johnson2@wales.nhs.uk::c60ef1ec-3eaa-4c1d-aac6-52a1984e19ed" providerId="AD" clId="Web-{1507FCD2-9EBD-4671-A78B-C33A351B100B}" dt="2021-06-17T16:20:26.059" v="2"/>
      <pc:docMkLst>
        <pc:docMk/>
      </pc:docMkLst>
      <pc:sldChg chg="modSp">
        <pc:chgData name="Anne Johnson (Aneurin Bevan UHB - Paediatrics)" userId="S::anne.johnson2@wales.nhs.uk::c60ef1ec-3eaa-4c1d-aac6-52a1984e19ed" providerId="AD" clId="Web-{1507FCD2-9EBD-4671-A78B-C33A351B100B}" dt="2021-06-17T16:03:40.648" v="1" actId="1076"/>
        <pc:sldMkLst>
          <pc:docMk/>
          <pc:sldMk cId="1416223249" sldId="258"/>
        </pc:sldMkLst>
        <pc:picChg chg="mod">
          <ac:chgData name="Anne Johnson (Aneurin Bevan UHB - Paediatrics)" userId="S::anne.johnson2@wales.nhs.uk::c60ef1ec-3eaa-4c1d-aac6-52a1984e19ed" providerId="AD" clId="Web-{1507FCD2-9EBD-4671-A78B-C33A351B100B}" dt="2021-06-17T16:03:40.648" v="1" actId="1076"/>
          <ac:picMkLst>
            <pc:docMk/>
            <pc:sldMk cId="1416223249" sldId="258"/>
            <ac:picMk id="3" creationId="{B5534354-EF85-46F5-A665-010661571775}"/>
          </ac:picMkLst>
        </pc:picChg>
      </pc:sldChg>
      <pc:sldChg chg="delSp">
        <pc:chgData name="Anne Johnson (Aneurin Bevan UHB - Paediatrics)" userId="S::anne.johnson2@wales.nhs.uk::c60ef1ec-3eaa-4c1d-aac6-52a1984e19ed" providerId="AD" clId="Web-{1507FCD2-9EBD-4671-A78B-C33A351B100B}" dt="2021-06-17T16:20:26.059" v="2"/>
        <pc:sldMkLst>
          <pc:docMk/>
          <pc:sldMk cId="4193750605" sldId="266"/>
        </pc:sldMkLst>
        <pc:picChg chg="del">
          <ac:chgData name="Anne Johnson (Aneurin Bevan UHB - Paediatrics)" userId="S::anne.johnson2@wales.nhs.uk::c60ef1ec-3eaa-4c1d-aac6-52a1984e19ed" providerId="AD" clId="Web-{1507FCD2-9EBD-4671-A78B-C33A351B100B}" dt="2021-06-17T16:20:26.059" v="2"/>
          <ac:picMkLst>
            <pc:docMk/>
            <pc:sldMk cId="4193750605" sldId="266"/>
            <ac:picMk id="2" creationId="{156E1C8B-CC9A-4815-9B2A-AAAC575272A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39D1FA9-FB28-4B34-A28F-6574DDDE3E14}"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183121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9D1FA9-FB28-4B34-A28F-6574DDDE3E14}"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792980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9D1FA9-FB28-4B34-A28F-6574DDDE3E14}"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3544440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9D1FA9-FB28-4B34-A28F-6574DDDE3E14}"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421898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9D1FA9-FB28-4B34-A28F-6574DDDE3E14}" type="datetimeFigureOut">
              <a:rPr lang="en-GB" smtClean="0"/>
              <a:t>18/06/2021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101752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39D1FA9-FB28-4B34-A28F-6574DDDE3E14}" type="datetimeFigureOut">
              <a:rPr lang="en-GB" smtClean="0"/>
              <a:t>18/06/2021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1376971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39D1FA9-FB28-4B34-A28F-6574DDDE3E14}" type="datetimeFigureOut">
              <a:rPr lang="en-GB" smtClean="0"/>
              <a:t>18/06/2021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1814719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39D1FA9-FB28-4B34-A28F-6574DDDE3E14}" type="datetimeFigureOut">
              <a:rPr lang="en-GB" smtClean="0"/>
              <a:t>18/06/2021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2116587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9D1FA9-FB28-4B34-A28F-6574DDDE3E14}" type="datetimeFigureOut">
              <a:rPr lang="en-GB" smtClean="0"/>
              <a:t>18/06/2021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303021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9D1FA9-FB28-4B34-A28F-6574DDDE3E14}" type="datetimeFigureOut">
              <a:rPr lang="en-GB" smtClean="0"/>
              <a:t>18/06/2021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406305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9D1FA9-FB28-4B34-A28F-6574DDDE3E14}" type="datetimeFigureOut">
              <a:rPr lang="en-GB" smtClean="0"/>
              <a:t>18/06/2021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178128D-5AA5-470E-9BD2-84F2CCD2C344}" type="slidenum">
              <a:rPr lang="en-GB" smtClean="0"/>
              <a:t>‹#›</a:t>
            </a:fld>
            <a:endParaRPr lang="en-GB"/>
          </a:p>
        </p:txBody>
      </p:sp>
    </p:spTree>
    <p:extLst>
      <p:ext uri="{BB962C8B-B14F-4D97-AF65-F5344CB8AC3E}">
        <p14:creationId xmlns:p14="http://schemas.microsoft.com/office/powerpoint/2010/main" val="87271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D1FA9-FB28-4B34-A28F-6574DDDE3E14}" type="datetimeFigureOut">
              <a:rPr lang="en-GB" smtClean="0"/>
              <a:t>18/06/2021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8128D-5AA5-470E-9BD2-84F2CCD2C344}" type="slidenum">
              <a:rPr lang="en-GB" smtClean="0"/>
              <a:t>‹#›</a:t>
            </a:fld>
            <a:endParaRPr lang="en-GB"/>
          </a:p>
        </p:txBody>
      </p:sp>
    </p:spTree>
    <p:extLst>
      <p:ext uri="{BB962C8B-B14F-4D97-AF65-F5344CB8AC3E}">
        <p14:creationId xmlns:p14="http://schemas.microsoft.com/office/powerpoint/2010/main" val="273090777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s://www.blf.org.uk/" TargetMode="Externa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youngminds.org.uk/" TargetMode="External"/><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lifechangeswithme.com/category/me-cfs/" TargetMode="Externa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17" name="Picture 17">
            <a:extLst>
              <a:ext uri="{FF2B5EF4-FFF2-40B4-BE49-F238E27FC236}">
                <a16:creationId xmlns:a16="http://schemas.microsoft.com/office/drawing/2014/main" xmlns="" id="{18F32A1D-B8B4-4F96-A6C6-D7CBABC817F5}"/>
              </a:ext>
            </a:extLst>
          </p:cNvPr>
          <p:cNvPicPr>
            <a:picLocks noChangeAspect="1"/>
          </p:cNvPicPr>
          <p:nvPr/>
        </p:nvPicPr>
        <p:blipFill>
          <a:blip r:embed="rId2"/>
          <a:stretch>
            <a:fillRect/>
          </a:stretch>
        </p:blipFill>
        <p:spPr>
          <a:xfrm>
            <a:off x="-5751" y="1891"/>
            <a:ext cx="12232255" cy="6854216"/>
          </a:xfrm>
          <a:prstGeom prst="rect">
            <a:avLst/>
          </a:prstGeom>
        </p:spPr>
      </p:pic>
      <p:sp>
        <p:nvSpPr>
          <p:cNvPr id="6" name="Rectangle 5"/>
          <p:cNvSpPr/>
          <p:nvPr/>
        </p:nvSpPr>
        <p:spPr>
          <a:xfrm>
            <a:off x="736600" y="423124"/>
            <a:ext cx="10718800" cy="5949950"/>
          </a:xfrm>
          <a:prstGeom prst="rect">
            <a:avLst/>
          </a:prstGeom>
          <a:solidFill>
            <a:srgbClr val="FFFFFF">
              <a:alpha val="8902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xmlns="" id="{61A19B49-B90D-40B5-92D7-4E20B7A3703A}"/>
              </a:ext>
            </a:extLst>
          </p:cNvPr>
          <p:cNvSpPr txBox="1"/>
          <p:nvPr/>
        </p:nvSpPr>
        <p:spPr>
          <a:xfrm>
            <a:off x="831850" y="475341"/>
            <a:ext cx="10718800" cy="2138727"/>
          </a:xfrm>
          <a:prstGeom prst="rect">
            <a:avLst/>
          </a:prstGeom>
          <a:noFill/>
        </p:spPr>
        <p:txBody>
          <a:bodyPr wrap="square" rtlCol="0">
            <a:spAutoFit/>
          </a:bodyPr>
          <a:lstStyle/>
          <a:p>
            <a:pPr algn="ctr"/>
            <a:r>
              <a:rPr lang="en-GB" sz="2400" b="1" dirty="0">
                <a:solidFill>
                  <a:srgbClr val="002060"/>
                </a:solidFill>
                <a:latin typeface="Segoe UI" panose="020B0502040204020203" pitchFamily="34" charset="0"/>
                <a:cs typeface="Segoe UI" panose="020B0502040204020203" pitchFamily="34" charset="0"/>
              </a:rPr>
              <a:t>Getting Better After Illness:</a:t>
            </a:r>
          </a:p>
          <a:p>
            <a:pPr algn="ctr"/>
            <a:r>
              <a:rPr lang="en-GB" sz="2400" b="1" dirty="0">
                <a:solidFill>
                  <a:srgbClr val="002060"/>
                </a:solidFill>
                <a:latin typeface="Segoe UI" panose="020B0502040204020203" pitchFamily="34" charset="0"/>
                <a:cs typeface="Segoe UI" panose="020B0502040204020203" pitchFamily="34" charset="0"/>
              </a:rPr>
              <a:t>Food and Nutrition</a:t>
            </a:r>
          </a:p>
          <a:p>
            <a:endParaRPr lang="en-GB" sz="1600" dirty="0">
              <a:latin typeface="Comic Sans MS" panose="030F0702030302020204" pitchFamily="66" charset="0"/>
            </a:endParaRPr>
          </a:p>
          <a:p>
            <a:pPr lvl="0">
              <a:lnSpc>
                <a:spcPct val="107000"/>
              </a:lnSpc>
            </a:pP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a:p>
            <a:endParaRPr lang="en-GB" dirty="0"/>
          </a:p>
          <a:p>
            <a:endParaRPr lang="en-GB" dirty="0"/>
          </a:p>
        </p:txBody>
      </p:sp>
      <p:sp>
        <p:nvSpPr>
          <p:cNvPr id="14" name="TextBox 13">
            <a:extLst>
              <a:ext uri="{FF2B5EF4-FFF2-40B4-BE49-F238E27FC236}">
                <a16:creationId xmlns:a16="http://schemas.microsoft.com/office/drawing/2014/main" xmlns="" id="{5BDF5D3E-6314-44DE-8055-F69527060D33}"/>
              </a:ext>
            </a:extLst>
          </p:cNvPr>
          <p:cNvSpPr txBox="1"/>
          <p:nvPr/>
        </p:nvSpPr>
        <p:spPr>
          <a:xfrm>
            <a:off x="6212142" y="1364080"/>
            <a:ext cx="5053266" cy="2720938"/>
          </a:xfrm>
          <a:prstGeom prst="rect">
            <a:avLst/>
          </a:prstGeom>
          <a:noFill/>
        </p:spPr>
        <p:txBody>
          <a:bodyPr wrap="square" lIns="91440" tIns="45720" rIns="91440" bIns="45720" rtlCol="0" anchor="t">
            <a:spAutoFit/>
          </a:bodyPr>
          <a:lstStyle/>
          <a:p>
            <a:pPr lvl="0">
              <a:lnSpc>
                <a:spcPct val="107000"/>
              </a:lnSpc>
            </a:pPr>
            <a:r>
              <a:rPr lang="en-GB" sz="1400" dirty="0">
                <a:effectLst/>
                <a:latin typeface="Segoe UI"/>
                <a:ea typeface="Calibri" panose="020F0502020204030204" pitchFamily="34" charset="0"/>
                <a:cs typeface="Segoe UI"/>
              </a:rPr>
              <a:t>Try to drink and eat a </a:t>
            </a:r>
            <a:r>
              <a:rPr lang="en-GB" sz="1400" b="1" dirty="0">
                <a:solidFill>
                  <a:schemeClr val="accent1"/>
                </a:solidFill>
                <a:effectLst/>
                <a:latin typeface="Segoe UI"/>
                <a:ea typeface="Calibri" panose="020F0502020204030204" pitchFamily="34" charset="0"/>
                <a:cs typeface="Segoe UI"/>
              </a:rPr>
              <a:t>balanced diet</a:t>
            </a:r>
            <a:r>
              <a:rPr lang="en-GB" sz="1400" dirty="0">
                <a:effectLst/>
                <a:latin typeface="Segoe UI"/>
                <a:ea typeface="Calibri" panose="020F0502020204030204" pitchFamily="34" charset="0"/>
                <a:cs typeface="Segoe UI"/>
              </a:rPr>
              <a:t>. If you do this, your body has all the energy it needs to get better, and you </a:t>
            </a:r>
            <a:r>
              <a:rPr lang="en-GB" sz="1400" dirty="0">
                <a:latin typeface="Segoe UI"/>
                <a:ea typeface="Calibri" panose="020F0502020204030204" pitchFamily="34" charset="0"/>
                <a:cs typeface="Segoe UI"/>
              </a:rPr>
              <a:t>may</a:t>
            </a:r>
            <a:r>
              <a:rPr lang="en-GB" sz="1400" dirty="0">
                <a:effectLst/>
                <a:latin typeface="Segoe UI"/>
                <a:ea typeface="Calibri" panose="020F0502020204030204" pitchFamily="34" charset="0"/>
                <a:cs typeface="Segoe UI"/>
              </a:rPr>
              <a:t> get </a:t>
            </a:r>
            <a:r>
              <a:rPr lang="en-GB" sz="1400">
                <a:effectLst/>
                <a:latin typeface="Segoe UI"/>
                <a:ea typeface="Calibri" panose="020F0502020204030204" pitchFamily="34" charset="0"/>
                <a:cs typeface="Segoe UI"/>
              </a:rPr>
              <a:t>better faster</a:t>
            </a:r>
            <a:r>
              <a:rPr lang="en-GB" sz="1400">
                <a:latin typeface="Segoe UI"/>
                <a:ea typeface="Calibri" panose="020F0502020204030204" pitchFamily="34" charset="0"/>
                <a:cs typeface="Segoe UI"/>
              </a:rPr>
              <a:t>!</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a:latin typeface="Segoe UI"/>
                <a:ea typeface="Calibri" panose="020F0502020204030204" pitchFamily="34" charset="0"/>
                <a:cs typeface="Segoe UI"/>
              </a:rPr>
              <a:t>Have a look at our </a:t>
            </a:r>
            <a:r>
              <a:rPr lang="en-GB" sz="1400" b="1" dirty="0">
                <a:solidFill>
                  <a:schemeClr val="accent1"/>
                </a:solidFill>
                <a:latin typeface="Segoe UI"/>
                <a:ea typeface="Calibri" panose="020F0502020204030204" pitchFamily="34" charset="0"/>
                <a:cs typeface="Segoe UI"/>
              </a:rPr>
              <a:t>Eat Well Guide </a:t>
            </a:r>
            <a:r>
              <a:rPr lang="en-GB" sz="1400" dirty="0">
                <a:latin typeface="Segoe UI"/>
                <a:ea typeface="Calibri" panose="020F0502020204030204" pitchFamily="34" charset="0"/>
                <a:cs typeface="Segoe UI"/>
              </a:rPr>
              <a:t>for more information on </a:t>
            </a:r>
            <a:r>
              <a:rPr lang="en-GB" sz="1400">
                <a:latin typeface="Segoe UI"/>
                <a:ea typeface="Calibri" panose="020F0502020204030204" pitchFamily="34" charset="0"/>
                <a:cs typeface="Segoe UI"/>
              </a:rPr>
              <a:t>a balanced diet!</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endParaRPr lang="en-GB" dirty="0"/>
          </a:p>
          <a:p>
            <a:endParaRPr lang="en-GB" dirty="0"/>
          </a:p>
        </p:txBody>
      </p:sp>
      <p:sp>
        <p:nvSpPr>
          <p:cNvPr id="15" name="TextBox 14">
            <a:extLst>
              <a:ext uri="{FF2B5EF4-FFF2-40B4-BE49-F238E27FC236}">
                <a16:creationId xmlns:a16="http://schemas.microsoft.com/office/drawing/2014/main" xmlns="" id="{F8B1055F-495F-479E-922C-0FC06FFDE9BF}"/>
              </a:ext>
            </a:extLst>
          </p:cNvPr>
          <p:cNvSpPr txBox="1"/>
          <p:nvPr/>
        </p:nvSpPr>
        <p:spPr>
          <a:xfrm>
            <a:off x="1097280" y="1364081"/>
            <a:ext cx="4849432" cy="3582712"/>
          </a:xfrm>
          <a:prstGeom prst="rect">
            <a:avLst/>
          </a:prstGeom>
          <a:noFill/>
        </p:spPr>
        <p:txBody>
          <a:bodyPr wrap="square" lIns="91440" tIns="45720" rIns="91440" bIns="45720" rtlCol="0" anchor="t">
            <a:spAutoFit/>
          </a:bodyPr>
          <a:lstStyle/>
          <a:p>
            <a:pPr>
              <a:lnSpc>
                <a:spcPct val="107000"/>
              </a:lnSpc>
            </a:pPr>
            <a:r>
              <a:rPr lang="en-GB" sz="1400" b="1" dirty="0">
                <a:solidFill>
                  <a:schemeClr val="accent1"/>
                </a:solidFill>
                <a:latin typeface="Leelawadee UI"/>
                <a:ea typeface="Calibri" panose="020F0502020204030204" pitchFamily="34" charset="0"/>
                <a:cs typeface="Leelawadee UI"/>
              </a:rPr>
              <a:t>You may have eaten more or less than normal when ill, and you may </a:t>
            </a:r>
            <a:r>
              <a:rPr lang="en-GB" sz="1400" b="1" dirty="0">
                <a:solidFill>
                  <a:schemeClr val="accent1"/>
                </a:solidFill>
                <a:effectLst/>
                <a:latin typeface="Leelawadee UI"/>
                <a:ea typeface="Calibri" panose="020F0502020204030204" pitchFamily="34" charset="0"/>
                <a:cs typeface="Leelawadee UI"/>
              </a:rPr>
              <a:t>have noticed after being unwell that your </a:t>
            </a:r>
            <a:r>
              <a:rPr lang="en-GB" sz="1400" b="1">
                <a:solidFill>
                  <a:schemeClr val="accent1"/>
                </a:solidFill>
                <a:effectLst/>
                <a:latin typeface="Leelawadee UI"/>
                <a:ea typeface="Calibri" panose="020F0502020204030204" pitchFamily="34" charset="0"/>
                <a:cs typeface="Leelawadee UI"/>
              </a:rPr>
              <a:t>weight has gone up and down.</a:t>
            </a:r>
            <a:r>
              <a:rPr lang="en-GB" sz="1400" b="1">
                <a:solidFill>
                  <a:schemeClr val="accent1"/>
                </a:solidFill>
                <a:latin typeface="Leelawadee UI"/>
                <a:ea typeface="Calibri" panose="020F0502020204030204" pitchFamily="34" charset="0"/>
                <a:cs typeface="Leelawadee UI"/>
              </a:rPr>
              <a:t> </a:t>
            </a:r>
            <a:r>
              <a:rPr lang="en-GB" sz="1400" b="1">
                <a:solidFill>
                  <a:schemeClr val="accent1"/>
                </a:solidFill>
                <a:effectLst/>
                <a:latin typeface="Leelawadee UI"/>
                <a:ea typeface="Calibri" panose="020F0502020204030204" pitchFamily="34" charset="0"/>
                <a:cs typeface="Leelawadee UI"/>
              </a:rPr>
              <a:t>You may be wanting to </a:t>
            </a:r>
            <a:r>
              <a:rPr lang="en-GB" sz="1400" b="1" dirty="0">
                <a:solidFill>
                  <a:schemeClr val="accent1"/>
                </a:solidFill>
                <a:effectLst/>
                <a:latin typeface="Leelawadee UI"/>
                <a:ea typeface="Calibri" panose="020F0502020204030204" pitchFamily="34" charset="0"/>
                <a:cs typeface="Leelawadee UI"/>
              </a:rPr>
              <a:t>eat more or less than you did before you were ill.</a:t>
            </a:r>
            <a:endParaRPr lang="en-GB" sz="1400" b="1" dirty="0">
              <a:solidFill>
                <a:schemeClr val="accent1"/>
              </a:solidFill>
              <a:effectLst/>
              <a:latin typeface="Leelawadee UI" panose="020B0502040204020203" pitchFamily="34" charset="-34"/>
              <a:ea typeface="Calibri" panose="020F0502020204030204" pitchFamily="34" charset="0"/>
              <a:cs typeface="Leelawadee UI" panose="020B0502040204020203" pitchFamily="34" charset="-34"/>
            </a:endParaRPr>
          </a:p>
          <a:p>
            <a:pPr lvl="0">
              <a:lnSpc>
                <a:spcPct val="107000"/>
              </a:lnSpc>
            </a:pPr>
            <a:endParaRPr lang="en-GB" sz="1400" dirty="0">
              <a:effectLst/>
              <a:latin typeface="Leelawadee UI" panose="020B0502040204020203" pitchFamily="34" charset="-34"/>
              <a:ea typeface="Calibri" panose="020F0502020204030204" pitchFamily="34" charset="0"/>
              <a:cs typeface="Leelawadee UI" panose="020B0502040204020203" pitchFamily="34" charset="-34"/>
            </a:endParaRPr>
          </a:p>
          <a:p>
            <a:pPr lvl="0">
              <a:lnSpc>
                <a:spcPct val="107000"/>
              </a:lnSpc>
            </a:pPr>
            <a:r>
              <a:rPr lang="en-GB" sz="1400" dirty="0">
                <a:effectLst/>
                <a:latin typeface="Leelawadee UI" panose="020B0502040204020203" pitchFamily="34" charset="-34"/>
                <a:ea typeface="Calibri" panose="020F0502020204030204" pitchFamily="34" charset="0"/>
                <a:cs typeface="Leelawadee UI" panose="020B0502040204020203" pitchFamily="34" charset="-34"/>
              </a:rPr>
              <a:t>While this can be worrying, it is important to remember that this is </a:t>
            </a:r>
            <a:r>
              <a:rPr lang="en-GB" sz="1400" b="1" dirty="0">
                <a:solidFill>
                  <a:schemeClr val="accent1"/>
                </a:solidFill>
                <a:effectLst/>
                <a:latin typeface="Leelawadee UI" panose="020B0502040204020203" pitchFamily="34" charset="-34"/>
                <a:ea typeface="Calibri" panose="020F0502020204030204" pitchFamily="34" charset="0"/>
                <a:cs typeface="Leelawadee UI" panose="020B0502040204020203" pitchFamily="34" charset="-34"/>
              </a:rPr>
              <a:t>completely normal</a:t>
            </a:r>
            <a:r>
              <a:rPr lang="en-GB" sz="1400" dirty="0">
                <a:effectLst/>
                <a:latin typeface="Leelawadee UI" panose="020B0502040204020203" pitchFamily="34" charset="-34"/>
                <a:ea typeface="Calibri" panose="020F0502020204030204" pitchFamily="34" charset="0"/>
                <a:cs typeface="Leelawadee UI" panose="020B0502040204020203" pitchFamily="34" charset="-34"/>
              </a:rPr>
              <a:t>, it happens to lots of us when we have been ill. </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sz="1400" dirty="0">
              <a:latin typeface="Leelawadee UI"/>
              <a:cs typeface="Leelawadee"/>
            </a:endParaRPr>
          </a:p>
          <a:p>
            <a:r>
              <a:rPr lang="en-GB" sz="1400">
                <a:latin typeface="Leelawadee UI"/>
                <a:cs typeface="Segoe UI"/>
              </a:rPr>
              <a:t>Eating and drinking is something you can do to help your body have the </a:t>
            </a:r>
            <a:r>
              <a:rPr lang="en-GB" sz="1400" b="1">
                <a:solidFill>
                  <a:schemeClr val="accent1"/>
                </a:solidFill>
                <a:latin typeface="Leelawadee UI"/>
                <a:cs typeface="Segoe UI"/>
              </a:rPr>
              <a:t>energy</a:t>
            </a:r>
            <a:r>
              <a:rPr lang="en-GB" sz="1400">
                <a:latin typeface="Leelawadee UI"/>
                <a:cs typeface="Segoe UI"/>
              </a:rPr>
              <a:t> it needs to get better so you can do all the things that matter to you.</a:t>
            </a:r>
          </a:p>
          <a:p>
            <a:endParaRPr lang="en-GB" dirty="0"/>
          </a:p>
          <a:p>
            <a:endParaRPr lang="en-GB" dirty="0">
              <a:cs typeface="Calibri" panose="020F0502020204030204"/>
            </a:endParaRPr>
          </a:p>
        </p:txBody>
      </p:sp>
      <p:cxnSp>
        <p:nvCxnSpPr>
          <p:cNvPr id="10" name="Straight Connector 9">
            <a:extLst>
              <a:ext uri="{FF2B5EF4-FFF2-40B4-BE49-F238E27FC236}">
                <a16:creationId xmlns:a16="http://schemas.microsoft.com/office/drawing/2014/main" xmlns="" id="{7B76F39F-8941-43C9-84E2-148AAF9AE3AE}"/>
              </a:ext>
            </a:extLst>
          </p:cNvPr>
          <p:cNvCxnSpPr>
            <a:cxnSpLocks/>
          </p:cNvCxnSpPr>
          <p:nvPr/>
        </p:nvCxnSpPr>
        <p:spPr>
          <a:xfrm>
            <a:off x="5946712" y="1367770"/>
            <a:ext cx="0" cy="4607375"/>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xmlns="" id="{A46E225E-676E-445A-BEAA-7D4A9934C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0150" y="2960908"/>
            <a:ext cx="1278134" cy="1278134"/>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3" descr="Arrow: Counter-clockwise curve with solid fill">
            <a:extLst>
              <a:ext uri="{FF2B5EF4-FFF2-40B4-BE49-F238E27FC236}">
                <a16:creationId xmlns:a16="http://schemas.microsoft.com/office/drawing/2014/main" xmlns="" id="{61DF4B59-7770-4303-9203-917A0F2D96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9480000">
            <a:off x="8686736" y="2379224"/>
            <a:ext cx="914400" cy="914400"/>
          </a:xfrm>
          <a:prstGeom prst="rect">
            <a:avLst/>
          </a:prstGeom>
        </p:spPr>
      </p:pic>
      <p:pic>
        <p:nvPicPr>
          <p:cNvPr id="2" name="Picture 2" descr="Graphical user interface, website&#10;&#10;Description automatically generated">
            <a:extLst>
              <a:ext uri="{FF2B5EF4-FFF2-40B4-BE49-F238E27FC236}">
                <a16:creationId xmlns:a16="http://schemas.microsoft.com/office/drawing/2014/main" xmlns="" id="{7DB01EFD-3874-4138-991C-4AAD57F24B0E}"/>
              </a:ext>
            </a:extLst>
          </p:cNvPr>
          <p:cNvPicPr>
            <a:picLocks noChangeAspect="1"/>
          </p:cNvPicPr>
          <p:nvPr/>
        </p:nvPicPr>
        <p:blipFill>
          <a:blip r:embed="rId6"/>
          <a:stretch>
            <a:fillRect/>
          </a:stretch>
        </p:blipFill>
        <p:spPr>
          <a:xfrm>
            <a:off x="5687547" y="2987699"/>
            <a:ext cx="4047177" cy="2501342"/>
          </a:xfrm>
          <a:prstGeom prst="rect">
            <a:avLst/>
          </a:prstGeom>
        </p:spPr>
      </p:pic>
      <p:pic>
        <p:nvPicPr>
          <p:cNvPr id="18" name="Picture 18" descr="A picture containing person, wall, table, food&#10;&#10;Description automatically generated">
            <a:extLst>
              <a:ext uri="{FF2B5EF4-FFF2-40B4-BE49-F238E27FC236}">
                <a16:creationId xmlns:a16="http://schemas.microsoft.com/office/drawing/2014/main" xmlns="" id="{84BB4B99-0A05-45C9-946D-F8E1500DA7A3}"/>
              </a:ext>
            </a:extLst>
          </p:cNvPr>
          <p:cNvPicPr>
            <a:picLocks noChangeAspect="1"/>
          </p:cNvPicPr>
          <p:nvPr/>
        </p:nvPicPr>
        <p:blipFill>
          <a:blip r:embed="rId7"/>
          <a:stretch>
            <a:fillRect/>
          </a:stretch>
        </p:blipFill>
        <p:spPr>
          <a:xfrm>
            <a:off x="2050716" y="4319337"/>
            <a:ext cx="2743200" cy="1828800"/>
          </a:xfrm>
          <a:prstGeom prst="rect">
            <a:avLst/>
          </a:prstGeom>
        </p:spPr>
      </p:pic>
    </p:spTree>
    <p:extLst>
      <p:ext uri="{BB962C8B-B14F-4D97-AF65-F5344CB8AC3E}">
        <p14:creationId xmlns:p14="http://schemas.microsoft.com/office/powerpoint/2010/main" val="50701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A57CD"/>
        </a:solidFill>
        <a:effectLst/>
      </p:bgPr>
    </p:bg>
    <p:spTree>
      <p:nvGrpSpPr>
        <p:cNvPr id="1" name=""/>
        <p:cNvGrpSpPr/>
        <p:nvPr/>
      </p:nvGrpSpPr>
      <p:grpSpPr>
        <a:xfrm>
          <a:off x="0" y="0"/>
          <a:ext cx="0" cy="0"/>
          <a:chOff x="0" y="0"/>
          <a:chExt cx="0" cy="0"/>
        </a:xfrm>
      </p:grpSpPr>
      <p:pic>
        <p:nvPicPr>
          <p:cNvPr id="4" name="Picture 17" descr="Shape, rectangle&#10;&#10;Description automatically generated">
            <a:extLst>
              <a:ext uri="{FF2B5EF4-FFF2-40B4-BE49-F238E27FC236}">
                <a16:creationId xmlns:a16="http://schemas.microsoft.com/office/drawing/2014/main" xmlns="" id="{1CFF67C5-D9CE-413C-9D33-C00DD4F6F5D6}"/>
              </a:ext>
            </a:extLst>
          </p:cNvPr>
          <p:cNvPicPr>
            <a:picLocks noChangeAspect="1"/>
          </p:cNvPicPr>
          <p:nvPr/>
        </p:nvPicPr>
        <p:blipFill>
          <a:blip r:embed="rId2"/>
          <a:stretch>
            <a:fillRect/>
          </a:stretch>
        </p:blipFill>
        <p:spPr>
          <a:xfrm>
            <a:off x="-5751" y="1891"/>
            <a:ext cx="12232255" cy="6854216"/>
          </a:xfrm>
          <a:prstGeom prst="rect">
            <a:avLst/>
          </a:prstGeom>
        </p:spPr>
      </p:pic>
      <p:sp>
        <p:nvSpPr>
          <p:cNvPr id="15" name="Rectangle 14"/>
          <p:cNvSpPr/>
          <p:nvPr/>
        </p:nvSpPr>
        <p:spPr>
          <a:xfrm>
            <a:off x="736600" y="431800"/>
            <a:ext cx="10718800" cy="6001752"/>
          </a:xfrm>
          <a:prstGeom prst="rect">
            <a:avLst/>
          </a:prstGeom>
          <a:solidFill>
            <a:srgbClr val="FFFFFF">
              <a:alpha val="8902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9" name="TextBox 8">
            <a:extLst>
              <a:ext uri="{FF2B5EF4-FFF2-40B4-BE49-F238E27FC236}">
                <a16:creationId xmlns:a16="http://schemas.microsoft.com/office/drawing/2014/main" xmlns="" id="{5C506A90-67E7-4E3A-871A-3C8B5BED79AB}"/>
              </a:ext>
            </a:extLst>
          </p:cNvPr>
          <p:cNvSpPr txBox="1"/>
          <p:nvPr/>
        </p:nvSpPr>
        <p:spPr>
          <a:xfrm>
            <a:off x="961811" y="630936"/>
            <a:ext cx="4525302" cy="6085640"/>
          </a:xfrm>
          <a:prstGeom prst="rect">
            <a:avLst/>
          </a:prstGeom>
          <a:noFill/>
          <a:ln>
            <a:noFill/>
          </a:ln>
        </p:spPr>
        <p:txBody>
          <a:bodyPr wrap="square" lIns="91440" tIns="45720" rIns="91440" bIns="45720" rtlCol="0" anchor="t">
            <a:spAutoFit/>
          </a:bodyPr>
          <a:lstStyle/>
          <a:p>
            <a:pPr lvl="0">
              <a:lnSpc>
                <a:spcPct val="107000"/>
              </a:lnSpc>
            </a:pPr>
            <a:r>
              <a:rPr lang="en-GB" sz="1400" dirty="0">
                <a:effectLst/>
                <a:latin typeface="Segoe UI" panose="020B0502040204020203" pitchFamily="34" charset="0"/>
                <a:ea typeface="Calibri" panose="020F0502020204030204" pitchFamily="34" charset="0"/>
                <a:cs typeface="Segoe UI" panose="020B0502040204020203" pitchFamily="34" charset="0"/>
              </a:rPr>
              <a:t>A good way to help </a:t>
            </a:r>
            <a:r>
              <a:rPr lang="en-GB" sz="1400" b="1" dirty="0">
                <a:solidFill>
                  <a:srgbClr val="7030A0"/>
                </a:solidFill>
                <a:effectLst/>
                <a:latin typeface="Segoe UI" panose="020B0502040204020203" pitchFamily="34" charset="0"/>
                <a:ea typeface="Calibri" panose="020F0502020204030204" pitchFamily="34" charset="0"/>
                <a:cs typeface="Segoe UI" panose="020B0502040204020203" pitchFamily="34" charset="0"/>
              </a:rPr>
              <a:t>manage fatigue </a:t>
            </a:r>
            <a:r>
              <a:rPr lang="en-GB" sz="1400" dirty="0">
                <a:effectLst/>
                <a:latin typeface="Segoe UI" panose="020B0502040204020203" pitchFamily="34" charset="0"/>
                <a:ea typeface="Calibri" panose="020F0502020204030204" pitchFamily="34" charset="0"/>
                <a:cs typeface="Segoe UI" panose="020B0502040204020203" pitchFamily="34" charset="0"/>
              </a:rPr>
              <a:t>is to plan an activity diary. We can do this by spreading your activities throughout the day.</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Here are some examples of different levels of activity:</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b="1" dirty="0">
                <a:solidFill>
                  <a:srgbClr val="FF0000"/>
                </a:solidFill>
                <a:effectLst/>
                <a:latin typeface="Segoe UI" panose="020B0502040204020203" pitchFamily="34" charset="0"/>
                <a:ea typeface="Calibri" panose="020F0502020204030204" pitchFamily="34" charset="0"/>
                <a:cs typeface="Segoe UI" panose="020B0502040204020203" pitchFamily="34" charset="0"/>
              </a:rPr>
              <a:t>Red</a:t>
            </a:r>
            <a:r>
              <a:rPr lang="en-GB" sz="1400" dirty="0">
                <a:solidFill>
                  <a:srgbClr val="FF0000"/>
                </a:solidFill>
                <a:effectLst/>
                <a:latin typeface="Segoe UI" panose="020B0502040204020203" pitchFamily="34" charset="0"/>
                <a:ea typeface="Calibri" panose="020F0502020204030204" pitchFamily="34" charset="0"/>
                <a:cs typeface="Segoe UI" panose="020B0502040204020203" pitchFamily="34" charset="0"/>
              </a:rPr>
              <a:t> </a:t>
            </a:r>
            <a:r>
              <a:rPr lang="en-GB" sz="1400" dirty="0">
                <a:effectLst/>
                <a:latin typeface="Segoe UI" panose="020B0502040204020203" pitchFamily="34" charset="0"/>
                <a:ea typeface="Calibri" panose="020F0502020204030204" pitchFamily="34" charset="0"/>
                <a:cs typeface="Segoe UI" panose="020B0502040204020203" pitchFamily="34" charset="0"/>
              </a:rPr>
              <a:t>– High energy activities </a:t>
            </a:r>
            <a:r>
              <a:rPr lang="en-GB" sz="1400" i="1" dirty="0">
                <a:effectLst/>
                <a:latin typeface="Segoe UI" panose="020B0502040204020203" pitchFamily="34" charset="0"/>
                <a:ea typeface="Calibri" panose="020F0502020204030204" pitchFamily="34" charset="0"/>
                <a:cs typeface="Segoe UI" panose="020B0502040204020203" pitchFamily="34" charset="0"/>
              </a:rPr>
              <a:t>(school work, exercise)</a:t>
            </a:r>
          </a:p>
          <a:p>
            <a:pPr lvl="0">
              <a:lnSpc>
                <a:spcPct val="107000"/>
              </a:lnSpc>
            </a:pPr>
            <a:endParaRPr lang="en-GB" sz="1400" b="1" dirty="0">
              <a:solidFill>
                <a:srgbClr val="FF0000"/>
              </a:solidFill>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b="1" dirty="0">
                <a:solidFill>
                  <a:schemeClr val="accent4"/>
                </a:solidFill>
                <a:latin typeface="Segoe UI" panose="020B0502040204020203" pitchFamily="34" charset="0"/>
                <a:ea typeface="Calibri" panose="020F0502020204030204" pitchFamily="34" charset="0"/>
                <a:cs typeface="Segoe UI" panose="020B0502040204020203" pitchFamily="34" charset="0"/>
              </a:rPr>
              <a:t>Yellow</a:t>
            </a:r>
            <a:r>
              <a:rPr lang="en-GB" sz="1400" b="1" dirty="0">
                <a:solidFill>
                  <a:srgbClr val="FF0000"/>
                </a:solidFill>
                <a:effectLst/>
                <a:latin typeface="Segoe UI" panose="020B0502040204020203" pitchFamily="34" charset="0"/>
                <a:ea typeface="Calibri" panose="020F0502020204030204" pitchFamily="34" charset="0"/>
                <a:cs typeface="Segoe UI" panose="020B0502040204020203" pitchFamily="34" charset="0"/>
              </a:rPr>
              <a:t> </a:t>
            </a:r>
            <a:r>
              <a:rPr lang="en-GB" sz="1400" dirty="0">
                <a:effectLst/>
                <a:latin typeface="Segoe UI" panose="020B0502040204020203" pitchFamily="34" charset="0"/>
                <a:ea typeface="Calibri" panose="020F0502020204030204" pitchFamily="34" charset="0"/>
                <a:cs typeface="Segoe UI" panose="020B0502040204020203" pitchFamily="34" charset="0"/>
              </a:rPr>
              <a:t>– Medium energy activities </a:t>
            </a:r>
            <a:r>
              <a:rPr lang="en-GB" sz="1400" i="1" dirty="0">
                <a:effectLst/>
                <a:latin typeface="Segoe UI" panose="020B0502040204020203" pitchFamily="34" charset="0"/>
                <a:ea typeface="Calibri" panose="020F0502020204030204" pitchFamily="34" charset="0"/>
                <a:cs typeface="Segoe UI" panose="020B0502040204020203" pitchFamily="34" charset="0"/>
              </a:rPr>
              <a:t>(having a shower, making breakfast, talking to a friend, playing a game) </a:t>
            </a:r>
          </a:p>
          <a:p>
            <a:pPr lvl="0">
              <a:lnSpc>
                <a:spcPct val="107000"/>
              </a:lnSpc>
            </a:pPr>
            <a:endParaRPr lang="en-GB" sz="1400" b="1" dirty="0">
              <a:solidFill>
                <a:srgbClr val="FF0000"/>
              </a:solidFill>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b="1" dirty="0">
                <a:solidFill>
                  <a:schemeClr val="accent6"/>
                </a:solidFill>
                <a:latin typeface="Segoe UI" panose="020B0502040204020203" pitchFamily="34" charset="0"/>
                <a:ea typeface="Calibri" panose="020F0502020204030204" pitchFamily="34" charset="0"/>
                <a:cs typeface="Segoe UI" panose="020B0502040204020203" pitchFamily="34" charset="0"/>
              </a:rPr>
              <a:t>Green</a:t>
            </a:r>
            <a:r>
              <a:rPr lang="en-GB" sz="1400" b="1" dirty="0">
                <a:solidFill>
                  <a:srgbClr val="FF0000"/>
                </a:solidFill>
                <a:latin typeface="Segoe UI" panose="020B0502040204020203" pitchFamily="34" charset="0"/>
                <a:ea typeface="Calibri" panose="020F0502020204030204" pitchFamily="34" charset="0"/>
                <a:cs typeface="Segoe UI" panose="020B0502040204020203" pitchFamily="34" charset="0"/>
              </a:rPr>
              <a:t> </a:t>
            </a:r>
            <a:r>
              <a:rPr lang="en-GB" sz="1400" dirty="0">
                <a:latin typeface="Segoe UI" panose="020B0502040204020203" pitchFamily="34" charset="0"/>
                <a:ea typeface="Calibri" panose="020F0502020204030204" pitchFamily="34" charset="0"/>
                <a:cs typeface="Segoe UI" panose="020B0502040204020203" pitchFamily="34" charset="0"/>
              </a:rPr>
              <a:t>– Low energy activities </a:t>
            </a:r>
            <a:r>
              <a:rPr lang="en-GB" sz="1400" i="1" dirty="0">
                <a:latin typeface="Segoe UI" panose="020B0502040204020203" pitchFamily="34" charset="0"/>
                <a:ea typeface="Calibri" panose="020F0502020204030204" pitchFamily="34" charset="0"/>
                <a:cs typeface="Segoe UI" panose="020B0502040204020203" pitchFamily="34" charset="0"/>
              </a:rPr>
              <a:t>(watching TV, having a bubble bath) </a:t>
            </a:r>
          </a:p>
          <a:p>
            <a:pPr lvl="0">
              <a:lnSpc>
                <a:spcPct val="107000"/>
              </a:lnSpc>
            </a:pPr>
            <a:endParaRPr lang="en-GB" sz="1400" i="1"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b="1" dirty="0">
                <a:solidFill>
                  <a:schemeClr val="accent5"/>
                </a:solidFill>
                <a:latin typeface="Segoe UI" panose="020B0502040204020203" pitchFamily="34" charset="0"/>
                <a:ea typeface="Calibri" panose="020F0502020204030204" pitchFamily="34" charset="0"/>
                <a:cs typeface="Segoe UI" panose="020B0502040204020203" pitchFamily="34" charset="0"/>
              </a:rPr>
              <a:t>Blue</a:t>
            </a:r>
            <a:r>
              <a:rPr lang="en-GB" sz="1400" i="1" dirty="0">
                <a:latin typeface="Segoe UI" panose="020B0502040204020203" pitchFamily="34" charset="0"/>
                <a:ea typeface="Calibri" panose="020F0502020204030204" pitchFamily="34" charset="0"/>
                <a:cs typeface="Segoe UI" panose="020B0502040204020203" pitchFamily="34" charset="0"/>
              </a:rPr>
              <a:t> – </a:t>
            </a:r>
            <a:r>
              <a:rPr lang="en-GB" sz="1400" dirty="0">
                <a:latin typeface="Segoe UI" panose="020B0502040204020203" pitchFamily="34" charset="0"/>
                <a:ea typeface="Calibri" panose="020F0502020204030204" pitchFamily="34" charset="0"/>
                <a:cs typeface="Segoe UI" panose="020B0502040204020203" pitchFamily="34" charset="0"/>
              </a:rPr>
              <a:t>Sleeping or resting</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b="1" dirty="0">
                <a:solidFill>
                  <a:srgbClr val="7030A0"/>
                </a:solidFill>
                <a:latin typeface="Segoe UI"/>
                <a:ea typeface="Calibri" panose="020F0502020204030204" pitchFamily="34" charset="0"/>
                <a:cs typeface="Segoe UI"/>
              </a:rPr>
              <a:t>Planning and prioritising</a:t>
            </a:r>
            <a:r>
              <a:rPr lang="en-GB" sz="1400" dirty="0">
                <a:latin typeface="Segoe UI"/>
                <a:ea typeface="Calibri" panose="020F0502020204030204" pitchFamily="34" charset="0"/>
                <a:cs typeface="Segoe UI"/>
              </a:rPr>
              <a:t> what you need to do in a day can help the fatigue and tiredness feel more manageable. </a:t>
            </a: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b="1" dirty="0">
                <a:solidFill>
                  <a:srgbClr val="7030A0"/>
                </a:solidFill>
                <a:latin typeface="Segoe UI"/>
                <a:ea typeface="Calibri" panose="020F0502020204030204" pitchFamily="34" charset="0"/>
                <a:cs typeface="Segoe UI"/>
              </a:rPr>
              <a:t>Be kind to yourself.</a:t>
            </a:r>
            <a:r>
              <a:rPr lang="en-GB" sz="1400" dirty="0">
                <a:latin typeface="Segoe UI"/>
                <a:ea typeface="Calibri" panose="020F0502020204030204" pitchFamily="34" charset="0"/>
                <a:cs typeface="Segoe UI"/>
              </a:rPr>
              <a:t>  When you are working with less energy, it makes sense that you wouldn’t be able to get all of the things done that you used to do.</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xmlns="" id="{591B2FC8-344B-483B-BF63-2E0A8761264E}"/>
              </a:ext>
            </a:extLst>
          </p:cNvPr>
          <p:cNvCxnSpPr>
            <a:cxnSpLocks/>
          </p:cNvCxnSpPr>
          <p:nvPr/>
        </p:nvCxnSpPr>
        <p:spPr>
          <a:xfrm flipH="1">
            <a:off x="5650016" y="1161469"/>
            <a:ext cx="861" cy="363336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385" t="9082" r="2928"/>
          <a:stretch/>
        </p:blipFill>
        <p:spPr>
          <a:xfrm>
            <a:off x="6273211" y="1107949"/>
            <a:ext cx="4154132" cy="1456678"/>
          </a:xfrm>
          <a:prstGeom prst="rect">
            <a:avLst/>
          </a:prstGeom>
        </p:spPr>
      </p:pic>
      <p:sp>
        <p:nvSpPr>
          <p:cNvPr id="18" name="TextBox 17">
            <a:extLst>
              <a:ext uri="{FF2B5EF4-FFF2-40B4-BE49-F238E27FC236}">
                <a16:creationId xmlns:a16="http://schemas.microsoft.com/office/drawing/2014/main" xmlns="" id="{5C506A90-67E7-4E3A-871A-3C8B5BED79AB}"/>
              </a:ext>
            </a:extLst>
          </p:cNvPr>
          <p:cNvSpPr txBox="1"/>
          <p:nvPr/>
        </p:nvSpPr>
        <p:spPr>
          <a:xfrm>
            <a:off x="5813780" y="644723"/>
            <a:ext cx="4988599" cy="305918"/>
          </a:xfrm>
          <a:prstGeom prst="rect">
            <a:avLst/>
          </a:prstGeom>
          <a:noFill/>
          <a:ln>
            <a:noFill/>
          </a:ln>
        </p:spPr>
        <p:txBody>
          <a:bodyPr wrap="square" rtlCol="0">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Your weekly diary might end up looking something like this. </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9" name="TextBox 18">
            <a:extLst>
              <a:ext uri="{FF2B5EF4-FFF2-40B4-BE49-F238E27FC236}">
                <a16:creationId xmlns:a16="http://schemas.microsoft.com/office/drawing/2014/main" xmlns="" id="{5C506A90-67E7-4E3A-871A-3C8B5BED79AB}"/>
              </a:ext>
            </a:extLst>
          </p:cNvPr>
          <p:cNvSpPr txBox="1"/>
          <p:nvPr/>
        </p:nvSpPr>
        <p:spPr>
          <a:xfrm>
            <a:off x="5812435" y="2716744"/>
            <a:ext cx="4988599" cy="1919500"/>
          </a:xfrm>
          <a:prstGeom prst="rect">
            <a:avLst/>
          </a:prstGeom>
          <a:noFill/>
          <a:ln>
            <a:noFill/>
          </a:ln>
        </p:spPr>
        <p:txBody>
          <a:bodyPr wrap="square" rtlCol="0">
            <a:spAutoFit/>
          </a:bodyPr>
          <a:lstStyle/>
          <a:p>
            <a:pP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You should have lots of green and red squares mixed next door to each other, rather than a big chunk of green or big chunk of red – remember, </a:t>
            </a:r>
            <a:r>
              <a:rPr lang="en-GB" sz="1400" b="1" dirty="0">
                <a:solidFill>
                  <a:srgbClr val="7030A0"/>
                </a:solidFill>
                <a:latin typeface="Segoe UI" panose="020B0502040204020203" pitchFamily="34" charset="0"/>
                <a:ea typeface="Calibri" panose="020F0502020204030204" pitchFamily="34" charset="0"/>
                <a:cs typeface="Segoe UI" panose="020B0502040204020203" pitchFamily="34" charset="0"/>
              </a:rPr>
              <a:t>it is really important to spread your activities out</a:t>
            </a:r>
            <a:r>
              <a:rPr lang="en-GB" sz="1400" dirty="0">
                <a:latin typeface="Segoe UI" panose="020B0502040204020203" pitchFamily="34" charset="0"/>
                <a:ea typeface="Calibri" panose="020F0502020204030204" pitchFamily="34" charset="0"/>
                <a:cs typeface="Segoe UI" panose="020B0502040204020203" pitchFamily="34" charset="0"/>
              </a:rPr>
              <a:t>, as this will help you to manage your fatigue.</a:t>
            </a:r>
          </a:p>
          <a:p>
            <a:pPr lvl="0">
              <a:lnSpc>
                <a:spcPct val="107000"/>
              </a:lnSpc>
            </a:pPr>
            <a:r>
              <a:rPr lang="en-GB" sz="1400" dirty="0">
                <a:effectLst/>
                <a:latin typeface="Segoe UI" panose="020B0502040204020203" pitchFamily="34" charset="0"/>
                <a:ea typeface="Calibri" panose="020F0502020204030204" pitchFamily="34" charset="0"/>
                <a:cs typeface="Segoe UI" panose="020B0502040204020203" pitchFamily="34" charset="0"/>
              </a:rPr>
              <a:t>It’s important to show your diary to school or college so that they can help you plan green times in your day, which might usually be full of red.</a:t>
            </a:r>
          </a:p>
        </p:txBody>
      </p:sp>
      <p:pic>
        <p:nvPicPr>
          <p:cNvPr id="21" name="Graphic 17" descr="Arrow: Counter-clockwise curve with solid fill">
            <a:extLst>
              <a:ext uri="{FF2B5EF4-FFF2-40B4-BE49-F238E27FC236}">
                <a16:creationId xmlns:a16="http://schemas.microsoft.com/office/drawing/2014/main" xmlns="" id="{7A46275E-B3DB-4559-832C-E960596A5B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4654320" flipV="1">
            <a:off x="8943300" y="4256048"/>
            <a:ext cx="914400" cy="914400"/>
          </a:xfrm>
          <a:prstGeom prst="rect">
            <a:avLst/>
          </a:prstGeom>
        </p:spPr>
      </p:pic>
      <p:pic>
        <p:nvPicPr>
          <p:cNvPr id="3" name="Picture 2"/>
          <p:cNvPicPr>
            <a:picLocks noChangeAspect="1"/>
          </p:cNvPicPr>
          <p:nvPr/>
        </p:nvPicPr>
        <p:blipFill rotWithShape="1">
          <a:blip r:embed="rId6"/>
          <a:srcRect l="72000" t="29867" r="15025" b="46800"/>
          <a:stretch/>
        </p:blipFill>
        <p:spPr>
          <a:xfrm>
            <a:off x="10010971" y="4352872"/>
            <a:ext cx="959913" cy="971010"/>
          </a:xfrm>
          <a:prstGeom prst="rect">
            <a:avLst/>
          </a:prstGeom>
        </p:spPr>
      </p:pic>
      <p:sp>
        <p:nvSpPr>
          <p:cNvPr id="13" name="TextBox 12">
            <a:extLst>
              <a:ext uri="{FF2B5EF4-FFF2-40B4-BE49-F238E27FC236}">
                <a16:creationId xmlns:a16="http://schemas.microsoft.com/office/drawing/2014/main" xmlns="" id="{F3D64B10-2FB4-44F2-8653-C7AF0A3AD63F}"/>
              </a:ext>
            </a:extLst>
          </p:cNvPr>
          <p:cNvSpPr txBox="1"/>
          <p:nvPr/>
        </p:nvSpPr>
        <p:spPr>
          <a:xfrm>
            <a:off x="5855978" y="4631593"/>
            <a:ext cx="3357462" cy="766941"/>
          </a:xfrm>
          <a:prstGeom prst="rect">
            <a:avLst/>
          </a:prstGeom>
          <a:noFill/>
          <a:ln>
            <a:solidFill>
              <a:schemeClr val="tx1"/>
            </a:solidFill>
            <a:prstDash val="dash"/>
          </a:ln>
        </p:spPr>
        <p:txBody>
          <a:bodyPr wrap="square">
            <a:spAutoFit/>
          </a:bodyPr>
          <a:lstStyle/>
          <a:p>
            <a:pPr lvl="0">
              <a:lnSpc>
                <a:spcPct val="107000"/>
              </a:lnSpc>
            </a:pPr>
            <a:r>
              <a:rPr lang="en-GB" sz="1400" dirty="0">
                <a:effectLst/>
                <a:latin typeface="Segoe UI" panose="020B0502040204020203" pitchFamily="34" charset="0"/>
                <a:ea typeface="Calibri" panose="020F0502020204030204" pitchFamily="34" charset="0"/>
                <a:cs typeface="Segoe UI" panose="020B0502040204020203" pitchFamily="34" charset="0"/>
              </a:rPr>
              <a:t>There are more great resources here</a:t>
            </a: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which you can show to your parent or carer</a:t>
            </a:r>
            <a:r>
              <a:rPr lang="en-GB" sz="1400" dirty="0">
                <a:effectLst/>
                <a:latin typeface="Segoe UI" panose="020B0502040204020203" pitchFamily="34" charset="0"/>
                <a:ea typeface="Calibri" panose="020F0502020204030204" pitchFamily="34" charset="0"/>
                <a:cs typeface="Segoe UI" panose="020B0502040204020203" pitchFamily="34" charset="0"/>
              </a:rPr>
              <a:t>! </a:t>
            </a:r>
          </a:p>
        </p:txBody>
      </p:sp>
    </p:spTree>
    <p:extLst>
      <p:ext uri="{BB962C8B-B14F-4D97-AF65-F5344CB8AC3E}">
        <p14:creationId xmlns:p14="http://schemas.microsoft.com/office/powerpoint/2010/main" val="285439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01"/>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2A800564-8F21-4611-AD81-64447BD11755}"/>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36600" y="315622"/>
            <a:ext cx="10718800" cy="6113492"/>
          </a:xfrm>
          <a:prstGeom prst="rect">
            <a:avLst/>
          </a:prstGeom>
          <a:solidFill>
            <a:srgbClr val="FFFFFF">
              <a:alpha val="89020"/>
            </a:srgbClr>
          </a:solidFill>
          <a:ln>
            <a:solidFill>
              <a:srgbClr val="FFF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7" name="TextBox 6">
            <a:extLst>
              <a:ext uri="{FF2B5EF4-FFF2-40B4-BE49-F238E27FC236}">
                <a16:creationId xmlns:a16="http://schemas.microsoft.com/office/drawing/2014/main" xmlns="" id="{D23B0C6D-B7AC-4B31-8AAE-39B78572837D}"/>
              </a:ext>
            </a:extLst>
          </p:cNvPr>
          <p:cNvSpPr txBox="1"/>
          <p:nvPr/>
        </p:nvSpPr>
        <p:spPr>
          <a:xfrm>
            <a:off x="736600" y="533027"/>
            <a:ext cx="10718800" cy="1384995"/>
          </a:xfrm>
          <a:prstGeom prst="rect">
            <a:avLst/>
          </a:prstGeom>
          <a:noFill/>
        </p:spPr>
        <p:txBody>
          <a:bodyPr wrap="square" rtlCol="0">
            <a:spAutoFit/>
          </a:bodyPr>
          <a:lstStyle/>
          <a:p>
            <a:pPr algn="ctr"/>
            <a:r>
              <a:rPr lang="en-GB" sz="2400" b="1" dirty="0">
                <a:solidFill>
                  <a:schemeClr val="accent4">
                    <a:lumMod val="75000"/>
                  </a:schemeClr>
                </a:solidFill>
                <a:latin typeface="Segoe UI" panose="020B0502040204020203" pitchFamily="34" charset="0"/>
                <a:cs typeface="Segoe UI" panose="020B0502040204020203" pitchFamily="34" charset="0"/>
              </a:rPr>
              <a:t>Getting Better After Illness:</a:t>
            </a:r>
          </a:p>
          <a:p>
            <a:pPr algn="ctr"/>
            <a:r>
              <a:rPr lang="en-GB" sz="2400" b="1" dirty="0">
                <a:solidFill>
                  <a:schemeClr val="accent4">
                    <a:lumMod val="75000"/>
                  </a:schemeClr>
                </a:solidFill>
                <a:latin typeface="Segoe UI" panose="020B0502040204020203" pitchFamily="34" charset="0"/>
                <a:cs typeface="Segoe UI" panose="020B0502040204020203" pitchFamily="34" charset="0"/>
              </a:rPr>
              <a:t>Helping with Pain</a:t>
            </a:r>
            <a:endParaRPr lang="en-GB" dirty="0">
              <a:solidFill>
                <a:srgbClr val="7030A0"/>
              </a:solidFill>
            </a:endParaRPr>
          </a:p>
          <a:p>
            <a:endParaRPr lang="en-GB" dirty="0">
              <a:solidFill>
                <a:srgbClr val="7030A0"/>
              </a:solidFill>
            </a:endParaRPr>
          </a:p>
          <a:p>
            <a:endParaRPr lang="en-GB" dirty="0"/>
          </a:p>
        </p:txBody>
      </p:sp>
      <p:sp>
        <p:nvSpPr>
          <p:cNvPr id="9" name="TextBox 8">
            <a:extLst>
              <a:ext uri="{FF2B5EF4-FFF2-40B4-BE49-F238E27FC236}">
                <a16:creationId xmlns:a16="http://schemas.microsoft.com/office/drawing/2014/main" xmlns="" id="{5C506A90-67E7-4E3A-871A-3C8B5BED79AB}"/>
              </a:ext>
            </a:extLst>
          </p:cNvPr>
          <p:cNvSpPr txBox="1"/>
          <p:nvPr/>
        </p:nvSpPr>
        <p:spPr>
          <a:xfrm>
            <a:off x="1118287" y="1468108"/>
            <a:ext cx="4708738" cy="3550011"/>
          </a:xfrm>
          <a:prstGeom prst="rect">
            <a:avLst/>
          </a:prstGeom>
          <a:noFill/>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Pain is our body’s way telling us </a:t>
            </a:r>
            <a:r>
              <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rPr>
              <a:t>we need to look after ourselves</a:t>
            </a:r>
            <a:r>
              <a:rPr lang="en-GB" sz="1400" dirty="0">
                <a:latin typeface="Segoe UI" panose="020B0502040204020203" pitchFamily="34" charset="0"/>
                <a:ea typeface="Calibri" panose="020F0502020204030204" pitchFamily="34" charset="0"/>
                <a:cs typeface="Segoe UI" panose="020B0502040204020203" pitchFamily="34" charset="0"/>
              </a:rPr>
              <a:t> and tell someone this is happening.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Pain can be fast and sharp, or it can last for a long time and be more dull.</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There are lots of reasons you might feel pain after an illness. You might have a sore throat or feel aches and pains in your muscles. </a:t>
            </a:r>
            <a:r>
              <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rPr>
              <a:t>Make a note or a diary</a:t>
            </a:r>
            <a:r>
              <a:rPr lang="en-GB" sz="1400" dirty="0">
                <a:latin typeface="Segoe UI" panose="020B0502040204020203" pitchFamily="34" charset="0"/>
                <a:ea typeface="Calibri" panose="020F0502020204030204" pitchFamily="34" charset="0"/>
                <a:cs typeface="Segoe UI" panose="020B0502040204020203" pitchFamily="34" charset="0"/>
              </a:rPr>
              <a:t> of the when you are in pain and how you are feeling.</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a:latin typeface="Segoe UI"/>
                <a:ea typeface="Calibri" panose="020F0502020204030204" pitchFamily="34" charset="0"/>
                <a:cs typeface="Segoe UI"/>
              </a:rPr>
              <a:t>If the pain is new, you could </a:t>
            </a:r>
            <a:r>
              <a:rPr lang="en-GB" sz="1400" b="1" dirty="0">
                <a:solidFill>
                  <a:schemeClr val="accent4">
                    <a:lumMod val="75000"/>
                  </a:schemeClr>
                </a:solidFill>
                <a:latin typeface="Segoe UI"/>
                <a:ea typeface="Calibri" panose="020F0502020204030204" pitchFamily="34" charset="0"/>
                <a:cs typeface="Segoe UI"/>
              </a:rPr>
              <a:t>rate the pain out of 10</a:t>
            </a:r>
            <a:r>
              <a:rPr lang="en-GB" sz="1400" dirty="0">
                <a:latin typeface="Segoe UI"/>
                <a:ea typeface="Calibri" panose="020F0502020204030204" pitchFamily="34" charset="0"/>
                <a:cs typeface="Segoe UI"/>
              </a:rPr>
              <a:t>. Showing this to adults around you will help them to understand what is going on.</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xmlns="" id="{591B2FC8-344B-483B-BF63-2E0A8761264E}"/>
              </a:ext>
            </a:extLst>
          </p:cNvPr>
          <p:cNvCxnSpPr>
            <a:cxnSpLocks/>
          </p:cNvCxnSpPr>
          <p:nvPr/>
        </p:nvCxnSpPr>
        <p:spPr>
          <a:xfrm flipH="1">
            <a:off x="6095139" y="1526936"/>
            <a:ext cx="861" cy="3633361"/>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C506A90-67E7-4E3A-871A-3C8B5BED79AB}"/>
              </a:ext>
            </a:extLst>
          </p:cNvPr>
          <p:cNvSpPr txBox="1"/>
          <p:nvPr/>
        </p:nvSpPr>
        <p:spPr>
          <a:xfrm>
            <a:off x="6491213" y="1519471"/>
            <a:ext cx="4230545" cy="2858475"/>
          </a:xfrm>
          <a:prstGeom prst="rect">
            <a:avLst/>
          </a:prstGeom>
          <a:noFill/>
        </p:spPr>
        <p:txBody>
          <a:bodyPr wrap="square" lIns="91440" tIns="45720" rIns="91440" bIns="45720" rtlCol="0" anchor="t">
            <a:spAutoFit/>
          </a:bodyPr>
          <a:lstStyle/>
          <a:p>
            <a:pP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When you have been ill, it can take time for your body to recover and get stronger.</a:t>
            </a: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dirty="0">
                <a:latin typeface="Segoe UI"/>
                <a:ea typeface="Calibri" panose="020F0502020204030204" pitchFamily="34" charset="0"/>
                <a:cs typeface="Segoe UI"/>
              </a:rPr>
              <a:t>You may feel pain because you </a:t>
            </a:r>
            <a:r>
              <a:rPr lang="en-GB" sz="1400" b="1" dirty="0">
                <a:solidFill>
                  <a:schemeClr val="accent4">
                    <a:lumMod val="75000"/>
                  </a:schemeClr>
                </a:solidFill>
                <a:latin typeface="Segoe UI"/>
                <a:ea typeface="Calibri" panose="020F0502020204030204" pitchFamily="34" charset="0"/>
                <a:cs typeface="Segoe UI"/>
              </a:rPr>
              <a:t>haven’t been as active</a:t>
            </a:r>
            <a:r>
              <a:rPr lang="en-GB" sz="1400" dirty="0">
                <a:latin typeface="Segoe UI"/>
                <a:ea typeface="Calibri" panose="020F0502020204030204" pitchFamily="34" charset="0"/>
                <a:cs typeface="Segoe UI"/>
              </a:rPr>
              <a:t> as you used to be, and your muscles </a:t>
            </a:r>
            <a:r>
              <a:rPr lang="en-GB" sz="1400" b="1" dirty="0">
                <a:solidFill>
                  <a:schemeClr val="accent4">
                    <a:lumMod val="75000"/>
                  </a:schemeClr>
                </a:solidFill>
                <a:latin typeface="Segoe UI"/>
                <a:ea typeface="Calibri" panose="020F0502020204030204" pitchFamily="34" charset="0"/>
                <a:cs typeface="Segoe UI"/>
              </a:rPr>
              <a:t>need to build up strength</a:t>
            </a:r>
            <a:r>
              <a:rPr lang="en-GB" sz="1400" dirty="0">
                <a:latin typeface="Segoe UI"/>
                <a:ea typeface="Calibri" panose="020F0502020204030204" pitchFamily="34" charset="0"/>
                <a:cs typeface="Segoe UI"/>
              </a:rPr>
              <a:t> again.</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There are things we can do to help to make pain feel ok to manage.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pic>
        <p:nvPicPr>
          <p:cNvPr id="12" name="Picture 11"/>
          <p:cNvPicPr>
            <a:picLocks noChangeAspect="1"/>
          </p:cNvPicPr>
          <p:nvPr/>
        </p:nvPicPr>
        <p:blipFill rotWithShape="1">
          <a:blip r:embed="rId3"/>
          <a:srcRect l="72150" t="30666" r="14950" b="46533"/>
          <a:stretch/>
        </p:blipFill>
        <p:spPr>
          <a:xfrm>
            <a:off x="9892067" y="4503457"/>
            <a:ext cx="1275401" cy="1267986"/>
          </a:xfrm>
          <a:prstGeom prst="rect">
            <a:avLst/>
          </a:prstGeom>
        </p:spPr>
      </p:pic>
      <p:pic>
        <p:nvPicPr>
          <p:cNvPr id="13" name="Graphic 17" descr="Arrow: Counter-clockwise curve with solid fill">
            <a:extLst>
              <a:ext uri="{FF2B5EF4-FFF2-40B4-BE49-F238E27FC236}">
                <a16:creationId xmlns:a16="http://schemas.microsoft.com/office/drawing/2014/main" xmlns="" id="{7A46275E-B3DB-4559-832C-E960596A5B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9329927">
            <a:off x="9080934" y="4158117"/>
            <a:ext cx="914400" cy="9144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2248" y="4848905"/>
            <a:ext cx="1367244" cy="1367244"/>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4374" y="4506928"/>
            <a:ext cx="2518395" cy="1687348"/>
          </a:xfrm>
          <a:prstGeom prst="rect">
            <a:avLst/>
          </a:prstGeom>
        </p:spPr>
      </p:pic>
      <p:sp>
        <p:nvSpPr>
          <p:cNvPr id="15" name="TextBox 14">
            <a:extLst>
              <a:ext uri="{FF2B5EF4-FFF2-40B4-BE49-F238E27FC236}">
                <a16:creationId xmlns:a16="http://schemas.microsoft.com/office/drawing/2014/main" xmlns="" id="{374CED88-B06D-45CF-A9B3-3E2F75B17FF9}"/>
              </a:ext>
            </a:extLst>
          </p:cNvPr>
          <p:cNvSpPr txBox="1"/>
          <p:nvPr/>
        </p:nvSpPr>
        <p:spPr>
          <a:xfrm>
            <a:off x="6568746" y="3840594"/>
            <a:ext cx="4504967" cy="536429"/>
          </a:xfrm>
          <a:prstGeom prst="rect">
            <a:avLst/>
          </a:prstGeom>
          <a:noFill/>
          <a:ln>
            <a:solidFill>
              <a:schemeClr val="tx1"/>
            </a:solidFill>
            <a:prstDash val="dash"/>
          </a:ln>
        </p:spPr>
        <p:txBody>
          <a:bodyPr wrap="square">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This leaflet might be helpful to show your parent or carer if you are in pain a lot. </a:t>
            </a:r>
          </a:p>
        </p:txBody>
      </p:sp>
    </p:spTree>
    <p:extLst>
      <p:ext uri="{BB962C8B-B14F-4D97-AF65-F5344CB8AC3E}">
        <p14:creationId xmlns:p14="http://schemas.microsoft.com/office/powerpoint/2010/main" val="32742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01"/>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9B774E66-D188-4D87-9F82-ECA53009A98C}"/>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36600" y="353665"/>
            <a:ext cx="10718800" cy="6081963"/>
          </a:xfrm>
          <a:prstGeom prst="rect">
            <a:avLst/>
          </a:prstGeom>
          <a:solidFill>
            <a:srgbClr val="FFFFFF">
              <a:alpha val="89020"/>
            </a:srgbClr>
          </a:solidFill>
          <a:ln>
            <a:solidFill>
              <a:srgbClr val="FFF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7" name="TextBox 6">
            <a:extLst>
              <a:ext uri="{FF2B5EF4-FFF2-40B4-BE49-F238E27FC236}">
                <a16:creationId xmlns:a16="http://schemas.microsoft.com/office/drawing/2014/main" xmlns="" id="{D23B0C6D-B7AC-4B31-8AAE-39B78572837D}"/>
              </a:ext>
            </a:extLst>
          </p:cNvPr>
          <p:cNvSpPr txBox="1"/>
          <p:nvPr/>
        </p:nvSpPr>
        <p:spPr>
          <a:xfrm>
            <a:off x="736600" y="533027"/>
            <a:ext cx="10718800" cy="646331"/>
          </a:xfrm>
          <a:prstGeom prst="rect">
            <a:avLst/>
          </a:prstGeom>
          <a:noFill/>
        </p:spPr>
        <p:txBody>
          <a:bodyPr wrap="square" rtlCol="0">
            <a:spAutoFit/>
          </a:bodyPr>
          <a:lstStyle/>
          <a:p>
            <a:endParaRPr lang="en-GB" dirty="0">
              <a:solidFill>
                <a:srgbClr val="7030A0"/>
              </a:solidFill>
            </a:endParaRPr>
          </a:p>
          <a:p>
            <a:endParaRPr lang="en-GB" dirty="0"/>
          </a:p>
        </p:txBody>
      </p:sp>
      <p:sp>
        <p:nvSpPr>
          <p:cNvPr id="9" name="TextBox 8">
            <a:extLst>
              <a:ext uri="{FF2B5EF4-FFF2-40B4-BE49-F238E27FC236}">
                <a16:creationId xmlns:a16="http://schemas.microsoft.com/office/drawing/2014/main" xmlns="" id="{5C506A90-67E7-4E3A-871A-3C8B5BED79AB}"/>
              </a:ext>
            </a:extLst>
          </p:cNvPr>
          <p:cNvSpPr txBox="1"/>
          <p:nvPr/>
        </p:nvSpPr>
        <p:spPr>
          <a:xfrm>
            <a:off x="1043361" y="645148"/>
            <a:ext cx="2953909" cy="1694310"/>
          </a:xfrm>
          <a:prstGeom prst="rect">
            <a:avLst/>
          </a:prstGeom>
          <a:noFill/>
        </p:spPr>
        <p:txBody>
          <a:bodyPr wrap="square" lIns="91440" tIns="45720" rIns="91440" bIns="45720" rtlCol="0" anchor="t">
            <a:spAutoFit/>
          </a:bodyPr>
          <a:lstStyle/>
          <a:p>
            <a:pPr>
              <a:lnSpc>
                <a:spcPct val="107000"/>
              </a:lnSpc>
            </a:pPr>
            <a:r>
              <a:rPr lang="en-GB" sz="1400" dirty="0">
                <a:latin typeface="Leelawadee UI"/>
                <a:cs typeface="Leelawadee UI"/>
              </a:rPr>
              <a:t>When you have been ill, you might find that you aren't as strong as you used to be, and your muscles might ache or be painful. It can be helpful to </a:t>
            </a:r>
            <a:r>
              <a:rPr lang="en-GB" sz="1400" b="1" dirty="0">
                <a:solidFill>
                  <a:schemeClr val="accent4">
                    <a:lumMod val="75000"/>
                  </a:schemeClr>
                </a:solidFill>
                <a:latin typeface="Leelawadee UI"/>
                <a:cs typeface="Leelawadee UI"/>
              </a:rPr>
              <a:t>take things slowly, relax, and take deep breathes</a:t>
            </a:r>
            <a:r>
              <a:rPr lang="en-GB" sz="1400" dirty="0">
                <a:latin typeface="Leelawadee UI"/>
                <a:cs typeface="Leelawadee UI"/>
              </a:rPr>
              <a:t> to help </a:t>
            </a:r>
            <a:r>
              <a:rPr lang="en-GB" sz="1400">
                <a:latin typeface="Leelawadee UI"/>
                <a:cs typeface="Leelawadee UI"/>
              </a:rPr>
              <a:t>with pain.</a:t>
            </a:r>
            <a:endParaRPr lang="en-US" sz="1400">
              <a:latin typeface="Leelawadee UI"/>
              <a:cs typeface="Leelawadee UI"/>
            </a:endParaRPr>
          </a:p>
        </p:txBody>
      </p:sp>
      <p:cxnSp>
        <p:nvCxnSpPr>
          <p:cNvPr id="10" name="Straight Connector 9">
            <a:extLst>
              <a:ext uri="{FF2B5EF4-FFF2-40B4-BE49-F238E27FC236}">
                <a16:creationId xmlns:a16="http://schemas.microsoft.com/office/drawing/2014/main" xmlns="" id="{591B2FC8-344B-483B-BF63-2E0A8761264E}"/>
              </a:ext>
            </a:extLst>
          </p:cNvPr>
          <p:cNvCxnSpPr>
            <a:cxnSpLocks/>
          </p:cNvCxnSpPr>
          <p:nvPr/>
        </p:nvCxnSpPr>
        <p:spPr>
          <a:xfrm>
            <a:off x="6095139" y="713232"/>
            <a:ext cx="1" cy="4447065"/>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C506A90-67E7-4E3A-871A-3C8B5BED79AB}"/>
              </a:ext>
            </a:extLst>
          </p:cNvPr>
          <p:cNvSpPr txBox="1"/>
          <p:nvPr/>
        </p:nvSpPr>
        <p:spPr>
          <a:xfrm>
            <a:off x="6373369" y="645147"/>
            <a:ext cx="4910328" cy="5607689"/>
          </a:xfrm>
          <a:prstGeom prst="rect">
            <a:avLst/>
          </a:prstGeom>
          <a:noFill/>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Other things that can help when you are in pain are:</a:t>
            </a:r>
          </a:p>
          <a:p>
            <a:pPr lvl="0">
              <a:lnSpc>
                <a:spcPct val="107000"/>
              </a:lnSpc>
            </a:pPr>
            <a:endPar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r>
              <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rPr>
              <a:t>Positive self-talk </a:t>
            </a:r>
            <a:r>
              <a:rPr lang="en-GB" sz="1400" dirty="0">
                <a:latin typeface="Segoe UI" panose="020B0502040204020203" pitchFamily="34" charset="0"/>
                <a:ea typeface="Calibri" panose="020F0502020204030204" pitchFamily="34" charset="0"/>
                <a:cs typeface="Segoe UI" panose="020B0502040204020203" pitchFamily="34" charset="0"/>
              </a:rPr>
              <a:t>and telling yourself things like “I can do this”, “this will get better” out loud</a:t>
            </a:r>
          </a:p>
          <a:p>
            <a:pPr marL="285750" lvl="0" indent="-285750">
              <a:lnSpc>
                <a:spcPct val="107000"/>
              </a:lnSpc>
              <a:buFont typeface="Arial" panose="020B0604020202020204" pitchFamily="34" charset="0"/>
              <a:buChar char="•"/>
            </a:pPr>
            <a:r>
              <a:rPr lang="en-GB" sz="1400" dirty="0">
                <a:latin typeface="Segoe UI" panose="020B0502040204020203" pitchFamily="34" charset="0"/>
                <a:ea typeface="Calibri" panose="020F0502020204030204" pitchFamily="34" charset="0"/>
                <a:cs typeface="Segoe UI" panose="020B0502040204020203" pitchFamily="34" charset="0"/>
              </a:rPr>
              <a:t>Deep breathing exercises (have a look at the apps below!)</a:t>
            </a:r>
          </a:p>
          <a:p>
            <a:pPr marL="285750" lvl="0" indent="-285750">
              <a:lnSpc>
                <a:spcPct val="107000"/>
              </a:lnSpc>
              <a:buFont typeface="Arial" panose="020B0604020202020204" pitchFamily="34" charset="0"/>
              <a:buChar char="•"/>
            </a:pPr>
            <a:r>
              <a:rPr lang="en-GB" sz="1400" dirty="0">
                <a:latin typeface="Segoe UI" panose="020B0502040204020203" pitchFamily="34" charset="0"/>
                <a:ea typeface="Calibri" panose="020F0502020204030204" pitchFamily="34" charset="0"/>
                <a:cs typeface="Segoe UI" panose="020B0502040204020203" pitchFamily="34" charset="0"/>
              </a:rPr>
              <a:t>Distracting yourself with </a:t>
            </a:r>
            <a:r>
              <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rPr>
              <a:t>calming activities </a:t>
            </a:r>
            <a:r>
              <a:rPr lang="en-GB" sz="1400" dirty="0">
                <a:latin typeface="Segoe UI" panose="020B0502040204020203" pitchFamily="34" charset="0"/>
                <a:ea typeface="Calibri" panose="020F0502020204030204" pitchFamily="34" charset="0"/>
                <a:cs typeface="Segoe UI" panose="020B0502040204020203" pitchFamily="34" charset="0"/>
              </a:rPr>
              <a:t>you enjoy</a:t>
            </a:r>
          </a:p>
          <a:p>
            <a:pPr marL="285750" lvl="0" indent="-285750">
              <a:lnSpc>
                <a:spcPct val="107000"/>
              </a:lnSpc>
              <a:buFont typeface="Arial" panose="020B0604020202020204" pitchFamily="34" charset="0"/>
              <a:buChar char="•"/>
            </a:pPr>
            <a:r>
              <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rPr>
              <a:t>Telling an adult </a:t>
            </a:r>
            <a:r>
              <a:rPr lang="en-GB" sz="1400" dirty="0">
                <a:latin typeface="Segoe UI" panose="020B0502040204020203" pitchFamily="34" charset="0"/>
                <a:ea typeface="Calibri" panose="020F0502020204030204" pitchFamily="34" charset="0"/>
                <a:cs typeface="Segoe UI" panose="020B0502040204020203" pitchFamily="34" charset="0"/>
              </a:rPr>
              <a:t>like family and teachers</a:t>
            </a:r>
          </a:p>
          <a:p>
            <a:pPr marL="285750" lvl="0" indent="-285750">
              <a:lnSpc>
                <a:spcPct val="107000"/>
              </a:lnSpc>
              <a:buFont typeface="Arial" panose="020B0604020202020204" pitchFamily="34" charset="0"/>
              <a:buChar char="•"/>
            </a:pPr>
            <a:r>
              <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rPr>
              <a:t>Taking any medication as early on as possible </a:t>
            </a:r>
            <a:r>
              <a:rPr lang="en-GB" sz="1400" dirty="0">
                <a:latin typeface="Segoe UI" panose="020B0502040204020203" pitchFamily="34" charset="0"/>
                <a:ea typeface="Calibri" panose="020F0502020204030204" pitchFamily="34" charset="0"/>
                <a:cs typeface="Segoe UI" panose="020B0502040204020203" pitchFamily="34" charset="0"/>
              </a:rPr>
              <a:t>(it works better if you take it before the pain gets bad)</a:t>
            </a:r>
          </a:p>
          <a:p>
            <a:pPr marL="285750" lvl="0" indent="-285750">
              <a:lnSpc>
                <a:spcPct val="107000"/>
              </a:lnSpc>
              <a:buFont typeface="Arial" panose="020B0604020202020204" pitchFamily="34" charset="0"/>
              <a:buChar char="•"/>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Pain can make all of these things feel hard. It’s important to </a:t>
            </a:r>
            <a:r>
              <a:rPr lang="en-GB" sz="1400" b="1" dirty="0">
                <a:solidFill>
                  <a:schemeClr val="accent4">
                    <a:lumMod val="75000"/>
                  </a:schemeClr>
                </a:solidFill>
                <a:latin typeface="Segoe UI" panose="020B0502040204020203" pitchFamily="34" charset="0"/>
                <a:ea typeface="Calibri" panose="020F0502020204030204" pitchFamily="34" charset="0"/>
                <a:cs typeface="Segoe UI" panose="020B0502040204020203" pitchFamily="34" charset="0"/>
              </a:rPr>
              <a:t>start small and build up to bigger things </a:t>
            </a:r>
            <a:r>
              <a:rPr lang="en-GB" sz="1400" dirty="0">
                <a:latin typeface="Segoe UI" panose="020B0502040204020203" pitchFamily="34" charset="0"/>
                <a:ea typeface="Calibri" panose="020F0502020204030204" pitchFamily="34" charset="0"/>
                <a:cs typeface="Segoe UI" panose="020B0502040204020203" pitchFamily="34" charset="0"/>
              </a:rPr>
              <a:t>gently.</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pic>
        <p:nvPicPr>
          <p:cNvPr id="1028" name="Picture 4" descr="Mind the Bu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4056" y="3139086"/>
            <a:ext cx="1856198" cy="1230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dspace: Meditation &amp;amp; Sleep – Apps on Google Play"/>
          <p:cNvPicPr>
            <a:picLocks noChangeAspect="1" noChangeArrowheads="1"/>
          </p:cNvPicPr>
          <p:nvPr/>
        </p:nvPicPr>
        <p:blipFill rotWithShape="1">
          <a:blip r:embed="rId4">
            <a:extLst>
              <a:ext uri="{28A0092B-C50C-407E-A947-70E740481C1C}">
                <a14:useLocalDpi xmlns:a14="http://schemas.microsoft.com/office/drawing/2010/main" val="0"/>
              </a:ext>
            </a:extLst>
          </a:blip>
          <a:srcRect l="19531" r="16476"/>
          <a:stretch/>
        </p:blipFill>
        <p:spPr bwMode="auto">
          <a:xfrm>
            <a:off x="6518190" y="3224463"/>
            <a:ext cx="1501144" cy="11454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lm and Sonos | Son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52152" y="3068677"/>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A picture containing tree, outdoor&#10;&#10;Description automatically generated">
            <a:extLst>
              <a:ext uri="{FF2B5EF4-FFF2-40B4-BE49-F238E27FC236}">
                <a16:creationId xmlns:a16="http://schemas.microsoft.com/office/drawing/2014/main" xmlns="" id="{C343E7FD-6BD6-43E7-821F-EF3A8E4B03BF}"/>
              </a:ext>
            </a:extLst>
          </p:cNvPr>
          <p:cNvPicPr>
            <a:picLocks noChangeAspect="1"/>
          </p:cNvPicPr>
          <p:nvPr/>
        </p:nvPicPr>
        <p:blipFill>
          <a:blip r:embed="rId6"/>
          <a:stretch>
            <a:fillRect/>
          </a:stretch>
        </p:blipFill>
        <p:spPr>
          <a:xfrm>
            <a:off x="2438400" y="4443931"/>
            <a:ext cx="2372783" cy="1579056"/>
          </a:xfrm>
          <a:prstGeom prst="rect">
            <a:avLst/>
          </a:prstGeom>
        </p:spPr>
      </p:pic>
      <p:pic>
        <p:nvPicPr>
          <p:cNvPr id="8" name="Picture 11" descr="A picture containing text, handwear&#10;&#10;Description automatically generated">
            <a:extLst>
              <a:ext uri="{FF2B5EF4-FFF2-40B4-BE49-F238E27FC236}">
                <a16:creationId xmlns:a16="http://schemas.microsoft.com/office/drawing/2014/main" xmlns="" id="{BE971F0E-00F5-4643-9309-2E7D5DF59FE9}"/>
              </a:ext>
            </a:extLst>
          </p:cNvPr>
          <p:cNvPicPr>
            <a:picLocks noChangeAspect="1"/>
          </p:cNvPicPr>
          <p:nvPr/>
        </p:nvPicPr>
        <p:blipFill>
          <a:blip r:embed="rId7"/>
          <a:stretch>
            <a:fillRect/>
          </a:stretch>
        </p:blipFill>
        <p:spPr>
          <a:xfrm>
            <a:off x="4279900" y="640020"/>
            <a:ext cx="1303867" cy="1810294"/>
          </a:xfrm>
          <a:prstGeom prst="rect">
            <a:avLst/>
          </a:prstGeom>
        </p:spPr>
      </p:pic>
      <p:sp>
        <p:nvSpPr>
          <p:cNvPr id="17" name="TextBox 16">
            <a:extLst>
              <a:ext uri="{FF2B5EF4-FFF2-40B4-BE49-F238E27FC236}">
                <a16:creationId xmlns:a16="http://schemas.microsoft.com/office/drawing/2014/main" xmlns="" id="{B11EF0CB-6DF7-4CC5-902F-C2FAA8DD0FFC}"/>
              </a:ext>
            </a:extLst>
          </p:cNvPr>
          <p:cNvSpPr txBox="1"/>
          <p:nvPr/>
        </p:nvSpPr>
        <p:spPr>
          <a:xfrm>
            <a:off x="1043360" y="2052731"/>
            <a:ext cx="4922409" cy="3302571"/>
          </a:xfrm>
          <a:prstGeom prst="rect">
            <a:avLst/>
          </a:prstGeom>
          <a:noFill/>
        </p:spPr>
        <p:txBody>
          <a:bodyPr wrap="square" lIns="91440" tIns="45720" rIns="91440" bIns="45720" rtlCol="0" anchor="t">
            <a:spAutoFit/>
          </a:bodyPr>
          <a:lstStyle/>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dirty="0">
                <a:latin typeface="Segoe UI"/>
                <a:ea typeface="Calibri" panose="020F0502020204030204" pitchFamily="34" charset="0"/>
                <a:cs typeface="Segoe UI"/>
              </a:rPr>
              <a:t>When you have been unwell, slowly increasing the number of things you do can be a good idea </a:t>
            </a:r>
            <a:r>
              <a:rPr lang="en-GB" sz="1400" b="1" dirty="0">
                <a:solidFill>
                  <a:schemeClr val="accent4">
                    <a:lumMod val="75000"/>
                  </a:schemeClr>
                </a:solidFill>
                <a:latin typeface="Segoe UI"/>
                <a:ea typeface="Calibri" panose="020F0502020204030204" pitchFamily="34" charset="0"/>
                <a:cs typeface="Segoe UI"/>
              </a:rPr>
              <a:t>to help your body get stronger</a:t>
            </a:r>
            <a:r>
              <a:rPr lang="en-GB" sz="1400" dirty="0">
                <a:latin typeface="Segoe UI"/>
                <a:ea typeface="Calibri" panose="020F0502020204030204" pitchFamily="34" charset="0"/>
                <a:cs typeface="Segoe UI"/>
              </a:rPr>
              <a:t>. </a:t>
            </a:r>
            <a:r>
              <a:rPr lang="en-GB" sz="1400" dirty="0">
                <a:latin typeface="Segoe UI"/>
                <a:cs typeface="Segoe UI"/>
              </a:rPr>
              <a:t>You might not want to move but it’s important for you to </a:t>
            </a:r>
            <a:r>
              <a:rPr lang="en-GB" sz="1400" b="1" dirty="0">
                <a:solidFill>
                  <a:schemeClr val="accent4">
                    <a:lumMod val="75000"/>
                  </a:schemeClr>
                </a:solidFill>
                <a:latin typeface="Segoe UI"/>
                <a:cs typeface="Segoe UI"/>
              </a:rPr>
              <a:t>stay active</a:t>
            </a:r>
            <a:r>
              <a:rPr lang="en-GB" sz="1400" dirty="0">
                <a:latin typeface="Segoe UI"/>
                <a:cs typeface="Segoe UI"/>
              </a:rPr>
              <a:t> as much as you can. It is important to </a:t>
            </a:r>
            <a:r>
              <a:rPr lang="en-GB" sz="1400" b="1" dirty="0">
                <a:solidFill>
                  <a:schemeClr val="accent4">
                    <a:lumMod val="75000"/>
                  </a:schemeClr>
                </a:solidFill>
                <a:latin typeface="Segoe UI"/>
                <a:cs typeface="Segoe UI"/>
              </a:rPr>
              <a:t>start off slowly</a:t>
            </a:r>
            <a:r>
              <a:rPr lang="en-GB" sz="1400" dirty="0">
                <a:latin typeface="Segoe UI"/>
                <a:cs typeface="Segoe UI"/>
              </a:rPr>
              <a:t>, you might go for a small walk with a parent </a:t>
            </a:r>
            <a:r>
              <a:rPr lang="en-GB" sz="1400">
                <a:latin typeface="Segoe UI"/>
                <a:cs typeface="Segoe UI"/>
              </a:rPr>
              <a:t>who can help you if you need it.</a:t>
            </a:r>
            <a:endParaRPr lang="en-GB" sz="1400" dirty="0">
              <a:latin typeface="Segoe UI"/>
              <a:cs typeface="Segoe UI"/>
            </a:endParaRPr>
          </a:p>
          <a:p>
            <a:pPr lvl="0">
              <a:lnSpc>
                <a:spcPct val="107000"/>
              </a:lnSpc>
            </a:pPr>
            <a:endParaRPr lang="en-GB" sz="1400" dirty="0"/>
          </a:p>
          <a:p>
            <a:pPr lvl="0">
              <a:lnSpc>
                <a:spcPct val="107000"/>
              </a:lnSpc>
            </a:pPr>
            <a:endParaRPr lang="en-GB" sz="1400" dirty="0"/>
          </a:p>
          <a:p>
            <a:pPr lvl="0">
              <a:lnSpc>
                <a:spcPct val="107000"/>
              </a:lnSpc>
            </a:pPr>
            <a:endParaRPr lang="en-GB" sz="1400" dirty="0"/>
          </a:p>
          <a:p>
            <a:pPr lvl="0">
              <a:lnSpc>
                <a:spcPct val="107000"/>
              </a:lnSpc>
            </a:pPr>
            <a:endParaRPr lang="en-GB" sz="1400" dirty="0"/>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732473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xmlns="" id="{AF7577B9-143F-48AB-8B60-B1E60012D0DC}"/>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36600" y="374750"/>
            <a:ext cx="10718800" cy="6135436"/>
          </a:xfrm>
          <a:prstGeom prst="rect">
            <a:avLst/>
          </a:prstGeom>
          <a:solidFill>
            <a:srgbClr val="FFFFFF">
              <a:alpha val="89020"/>
            </a:srgbClr>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7" name="TextBox 6">
            <a:extLst>
              <a:ext uri="{FF2B5EF4-FFF2-40B4-BE49-F238E27FC236}">
                <a16:creationId xmlns:a16="http://schemas.microsoft.com/office/drawing/2014/main" xmlns="" id="{D23B0C6D-B7AC-4B31-8AAE-39B78572837D}"/>
              </a:ext>
            </a:extLst>
          </p:cNvPr>
          <p:cNvSpPr txBox="1"/>
          <p:nvPr/>
        </p:nvSpPr>
        <p:spPr>
          <a:xfrm>
            <a:off x="736600" y="533027"/>
            <a:ext cx="10718800" cy="1107996"/>
          </a:xfrm>
          <a:prstGeom prst="rect">
            <a:avLst/>
          </a:prstGeom>
          <a:noFill/>
        </p:spPr>
        <p:txBody>
          <a:bodyPr wrap="square" rtlCol="0">
            <a:spAutoFit/>
          </a:bodyPr>
          <a:lstStyle/>
          <a:p>
            <a:pPr algn="ctr"/>
            <a:r>
              <a:rPr lang="en-GB" sz="2400" b="1" dirty="0">
                <a:solidFill>
                  <a:srgbClr val="228886"/>
                </a:solidFill>
                <a:latin typeface="Segoe UI" panose="020B0502040204020203" pitchFamily="34" charset="0"/>
                <a:cs typeface="Segoe UI" panose="020B0502040204020203" pitchFamily="34" charset="0"/>
              </a:rPr>
              <a:t>Getting Better After Illness:</a:t>
            </a:r>
          </a:p>
          <a:p>
            <a:pPr algn="ctr"/>
            <a:r>
              <a:rPr lang="en-GB" sz="2400" b="1" dirty="0">
                <a:solidFill>
                  <a:srgbClr val="228886"/>
                </a:solidFill>
                <a:latin typeface="Segoe UI" panose="020B0502040204020203" pitchFamily="34" charset="0"/>
                <a:cs typeface="Segoe UI" panose="020B0502040204020203" pitchFamily="34" charset="0"/>
              </a:rPr>
              <a:t>Breathlessness and Coughing</a:t>
            </a:r>
            <a:endParaRPr lang="en-GB" dirty="0">
              <a:solidFill>
                <a:srgbClr val="7030A0"/>
              </a:solidFill>
            </a:endParaRPr>
          </a:p>
          <a:p>
            <a:endParaRPr lang="en-GB" dirty="0"/>
          </a:p>
        </p:txBody>
      </p:sp>
      <p:sp>
        <p:nvSpPr>
          <p:cNvPr id="8" name="TextBox 7">
            <a:extLst>
              <a:ext uri="{FF2B5EF4-FFF2-40B4-BE49-F238E27FC236}">
                <a16:creationId xmlns:a16="http://schemas.microsoft.com/office/drawing/2014/main" xmlns="" id="{5C506A90-67E7-4E3A-871A-3C8B5BED79AB}"/>
              </a:ext>
            </a:extLst>
          </p:cNvPr>
          <p:cNvSpPr txBox="1"/>
          <p:nvPr/>
        </p:nvSpPr>
        <p:spPr>
          <a:xfrm>
            <a:off x="6412774" y="1468108"/>
            <a:ext cx="4733281" cy="2580899"/>
          </a:xfrm>
          <a:prstGeom prst="rect">
            <a:avLst/>
          </a:prstGeom>
          <a:noFill/>
        </p:spPr>
        <p:txBody>
          <a:bodyPr wrap="square" lIns="91440" tIns="45720" rIns="91440" bIns="45720" rtlCol="0" anchor="t">
            <a:spAutoFit/>
          </a:bodyPr>
          <a:lstStyle/>
          <a:p>
            <a:r>
              <a:rPr lang="en-GB" sz="1400">
                <a:latin typeface="Segoe UI"/>
                <a:ea typeface="+mn-lt"/>
                <a:cs typeface="Segoe UI"/>
              </a:rPr>
              <a:t>For most people, breathlessness will go away eventually.</a:t>
            </a:r>
            <a:endParaRPr lang="en-GB" sz="1400">
              <a:ea typeface="+mn-lt"/>
              <a:cs typeface="+mn-lt"/>
            </a:endParaRPr>
          </a:p>
          <a:p>
            <a:endParaRPr lang="en-GB" sz="1400" dirty="0">
              <a:latin typeface="Segoe UI"/>
              <a:ea typeface="Calibri" panose="020F0502020204030204" pitchFamily="34" charset="0"/>
              <a:cs typeface="Segoe UI"/>
            </a:endParaRPr>
          </a:p>
          <a:p>
            <a:pPr>
              <a:lnSpc>
                <a:spcPct val="107000"/>
              </a:lnSpc>
            </a:pPr>
            <a:r>
              <a:rPr lang="en-GB" sz="1400">
                <a:latin typeface="Segoe UI"/>
                <a:ea typeface="Calibri" panose="020F0502020204030204" pitchFamily="34" charset="0"/>
                <a:cs typeface="Segoe UI"/>
              </a:rPr>
              <a:t>If your breathlessness doesn’t calm down when you’ve </a:t>
            </a:r>
            <a:r>
              <a:rPr lang="en-GB" sz="1400" dirty="0">
                <a:latin typeface="Segoe UI"/>
                <a:ea typeface="Calibri" panose="020F0502020204030204" pitchFamily="34" charset="0"/>
                <a:cs typeface="Segoe UI"/>
              </a:rPr>
              <a:t>had a rest it’s really </a:t>
            </a:r>
            <a:r>
              <a:rPr lang="en-GB" sz="1400" b="1" dirty="0">
                <a:solidFill>
                  <a:srgbClr val="228886"/>
                </a:solidFill>
                <a:latin typeface="Segoe UI"/>
                <a:ea typeface="Calibri" panose="020F0502020204030204" pitchFamily="34" charset="0"/>
                <a:cs typeface="Segoe UI"/>
              </a:rPr>
              <a:t>important to let the adults around you know</a:t>
            </a:r>
            <a:r>
              <a:rPr lang="en-GB" sz="1400" dirty="0">
                <a:latin typeface="Segoe UI"/>
                <a:ea typeface="Calibri" panose="020F0502020204030204" pitchFamily="34" charset="0"/>
                <a:cs typeface="Segoe UI"/>
              </a:rPr>
              <a:t>. </a:t>
            </a:r>
            <a:endParaRPr lang="en-GB"/>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As you get stronger, your breathlessness </a:t>
            </a: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should get better </a:t>
            </a:r>
            <a:r>
              <a:rPr lang="en-GB" sz="1400" dirty="0">
                <a:latin typeface="Segoe UI" panose="020B0502040204020203" pitchFamily="34" charset="0"/>
                <a:ea typeface="Calibri" panose="020F0502020204030204" pitchFamily="34" charset="0"/>
                <a:cs typeface="Segoe UI" panose="020B0502040204020203" pitchFamily="34" charset="0"/>
              </a:rPr>
              <a:t>and over time will go. You will be able to run as fast, dance for as long, and sing as loud as you could before!</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1" name="TextBox 10">
            <a:extLst>
              <a:ext uri="{FF2B5EF4-FFF2-40B4-BE49-F238E27FC236}">
                <a16:creationId xmlns:a16="http://schemas.microsoft.com/office/drawing/2014/main" xmlns="" id="{5C506A90-67E7-4E3A-871A-3C8B5BED79AB}"/>
              </a:ext>
            </a:extLst>
          </p:cNvPr>
          <p:cNvSpPr txBox="1"/>
          <p:nvPr/>
        </p:nvSpPr>
        <p:spPr>
          <a:xfrm>
            <a:off x="3600738" y="1463895"/>
            <a:ext cx="2174420" cy="2380523"/>
          </a:xfrm>
          <a:prstGeom prst="rect">
            <a:avLst/>
          </a:prstGeom>
          <a:noFill/>
          <a:ln>
            <a:noFill/>
          </a:ln>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It’s </a:t>
            </a: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normal</a:t>
            </a:r>
            <a:r>
              <a:rPr lang="en-GB" sz="1400" b="1" dirty="0">
                <a:latin typeface="Segoe UI" panose="020B0502040204020203" pitchFamily="34" charset="0"/>
                <a:ea typeface="Calibri" panose="020F0502020204030204" pitchFamily="34" charset="0"/>
                <a:cs typeface="Segoe UI" panose="020B0502040204020203" pitchFamily="34" charset="0"/>
              </a:rPr>
              <a:t> </a:t>
            </a:r>
            <a:r>
              <a:rPr lang="en-GB" sz="1400" dirty="0">
                <a:latin typeface="Segoe UI" panose="020B0502040204020203" pitchFamily="34" charset="0"/>
                <a:ea typeface="Calibri" panose="020F0502020204030204" pitchFamily="34" charset="0"/>
                <a:cs typeface="Segoe UI" panose="020B0502040204020203" pitchFamily="34" charset="0"/>
              </a:rPr>
              <a:t>to feel breathless when you’ve been doing activities that take a lot of energy e.g. running, playing football or dancing. If you’ve had an illness you might notice you are even more out of breath than normal. </a:t>
            </a:r>
          </a:p>
        </p:txBody>
      </p:sp>
      <p:cxnSp>
        <p:nvCxnSpPr>
          <p:cNvPr id="12" name="Straight Connector 11">
            <a:extLst>
              <a:ext uri="{FF2B5EF4-FFF2-40B4-BE49-F238E27FC236}">
                <a16:creationId xmlns:a16="http://schemas.microsoft.com/office/drawing/2014/main" xmlns="" id="{591B2FC8-344B-483B-BF63-2E0A8761264E}"/>
              </a:ext>
            </a:extLst>
          </p:cNvPr>
          <p:cNvCxnSpPr>
            <a:cxnSpLocks/>
          </p:cNvCxnSpPr>
          <p:nvPr/>
        </p:nvCxnSpPr>
        <p:spPr>
          <a:xfrm>
            <a:off x="6092792" y="1463895"/>
            <a:ext cx="2348" cy="3696402"/>
          </a:xfrm>
          <a:prstGeom prst="line">
            <a:avLst/>
          </a:prstGeom>
          <a:ln>
            <a:solidFill>
              <a:srgbClr val="228886"/>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4387" y="3702872"/>
            <a:ext cx="2647348" cy="1764899"/>
          </a:xfrm>
          <a:prstGeom prst="rect">
            <a:avLst/>
          </a:prstGeom>
        </p:spPr>
      </p:pic>
      <p:pic>
        <p:nvPicPr>
          <p:cNvPr id="3" name="Picture 3">
            <a:extLst>
              <a:ext uri="{FF2B5EF4-FFF2-40B4-BE49-F238E27FC236}">
                <a16:creationId xmlns:a16="http://schemas.microsoft.com/office/drawing/2014/main" xmlns="" id="{97EA05D8-68D3-44F9-AEA3-F74F9A439F5D}"/>
              </a:ext>
            </a:extLst>
          </p:cNvPr>
          <p:cNvPicPr>
            <a:picLocks noChangeAspect="1"/>
          </p:cNvPicPr>
          <p:nvPr/>
        </p:nvPicPr>
        <p:blipFill>
          <a:blip r:embed="rId4"/>
          <a:stretch>
            <a:fillRect/>
          </a:stretch>
        </p:blipFill>
        <p:spPr>
          <a:xfrm>
            <a:off x="1200150" y="1489449"/>
            <a:ext cx="2393950" cy="2037602"/>
          </a:xfrm>
          <a:prstGeom prst="rect">
            <a:avLst/>
          </a:prstGeom>
        </p:spPr>
      </p:pic>
      <p:sp>
        <p:nvSpPr>
          <p:cNvPr id="10" name="TextBox 9">
            <a:extLst>
              <a:ext uri="{FF2B5EF4-FFF2-40B4-BE49-F238E27FC236}">
                <a16:creationId xmlns:a16="http://schemas.microsoft.com/office/drawing/2014/main" xmlns="" id="{9D7B961A-CD8A-4537-85D4-6463EE53946C}"/>
              </a:ext>
            </a:extLst>
          </p:cNvPr>
          <p:cNvSpPr txBox="1"/>
          <p:nvPr/>
        </p:nvSpPr>
        <p:spPr>
          <a:xfrm>
            <a:off x="1071322" y="3707561"/>
            <a:ext cx="4629753" cy="1227965"/>
          </a:xfrm>
          <a:prstGeom prst="rect">
            <a:avLst/>
          </a:prstGeom>
          <a:noFill/>
          <a:ln>
            <a:noFill/>
          </a:ln>
        </p:spPr>
        <p:txBody>
          <a:bodyPr wrap="square" lIns="91440" tIns="45720" rIns="91440" bIns="45720" rtlCol="0" anchor="t">
            <a:spAutoFit/>
          </a:bodyPr>
          <a:lstStyle/>
          <a:p>
            <a:pPr lvl="0">
              <a:lnSpc>
                <a:spcPct val="107000"/>
              </a:lnSpc>
            </a:pPr>
            <a:r>
              <a:rPr lang="en-GB" sz="1400">
                <a:latin typeface="Segoe UI"/>
                <a:ea typeface="Calibri" panose="020F0502020204030204" pitchFamily="34" charset="0"/>
                <a:cs typeface="Segoe UI"/>
              </a:rPr>
              <a:t>You might notice that things you used to be able to do </a:t>
            </a:r>
            <a:r>
              <a:rPr lang="en-GB" sz="1400" dirty="0">
                <a:latin typeface="Segoe UI"/>
                <a:ea typeface="Calibri" panose="020F0502020204030204" pitchFamily="34" charset="0"/>
                <a:cs typeface="Segoe UI"/>
              </a:rPr>
              <a:t>without feeling breathless, </a:t>
            </a:r>
            <a:r>
              <a:rPr lang="en-GB" sz="1400" b="1" dirty="0">
                <a:solidFill>
                  <a:srgbClr val="228886"/>
                </a:solidFill>
                <a:latin typeface="Segoe UI"/>
                <a:ea typeface="Calibri" panose="020F0502020204030204" pitchFamily="34" charset="0"/>
                <a:cs typeface="Segoe UI"/>
              </a:rPr>
              <a:t>feel a bit different</a:t>
            </a:r>
            <a:r>
              <a:rPr lang="en-GB" sz="1400" dirty="0">
                <a:latin typeface="Segoe UI"/>
                <a:ea typeface="Calibri" panose="020F0502020204030204" pitchFamily="34" charset="0"/>
                <a:cs typeface="Segoe UI"/>
              </a:rPr>
              <a:t>. You might not be able to run as fast, or dance for as long, or sing as loud as you did before. </a:t>
            </a:r>
            <a:endParaRPr lang="en-US"/>
          </a:p>
          <a:p>
            <a:pPr>
              <a:lnSpc>
                <a:spcPct val="107000"/>
              </a:lnSpc>
            </a:pPr>
            <a:endParaRPr lang="en-GB" sz="1400">
              <a:latin typeface="Segoe UI" panose="020B0502040204020203" pitchFamily="34" charset="0"/>
              <a:ea typeface="Calibri" panose="020F0502020204030204" pitchFamily="34" charset="0"/>
              <a:cs typeface="Segoe UI" panose="020B0502040204020203" pitchFamily="34" charset="0"/>
            </a:endParaRPr>
          </a:p>
        </p:txBody>
      </p:sp>
      <p:pic>
        <p:nvPicPr>
          <p:cNvPr id="4" name="Picture 5" descr="Icon&#10;&#10;Description automatically generated">
            <a:extLst>
              <a:ext uri="{FF2B5EF4-FFF2-40B4-BE49-F238E27FC236}">
                <a16:creationId xmlns:a16="http://schemas.microsoft.com/office/drawing/2014/main" xmlns="" id="{064AFED1-BC56-4509-BCE6-2F7E2157EA15}"/>
              </a:ext>
            </a:extLst>
          </p:cNvPr>
          <p:cNvPicPr>
            <a:picLocks noChangeAspect="1"/>
          </p:cNvPicPr>
          <p:nvPr/>
        </p:nvPicPr>
        <p:blipFill>
          <a:blip r:embed="rId5"/>
          <a:stretch>
            <a:fillRect/>
          </a:stretch>
        </p:blipFill>
        <p:spPr>
          <a:xfrm>
            <a:off x="4152900" y="4491567"/>
            <a:ext cx="1695450" cy="1706034"/>
          </a:xfrm>
          <a:prstGeom prst="rect">
            <a:avLst/>
          </a:prstGeom>
        </p:spPr>
      </p:pic>
      <p:sp>
        <p:nvSpPr>
          <p:cNvPr id="15" name="TextBox 14">
            <a:extLst>
              <a:ext uri="{FF2B5EF4-FFF2-40B4-BE49-F238E27FC236}">
                <a16:creationId xmlns:a16="http://schemas.microsoft.com/office/drawing/2014/main" xmlns="" id="{77BB3EB2-EF40-4CBB-B075-10CD83C6D572}"/>
              </a:ext>
            </a:extLst>
          </p:cNvPr>
          <p:cNvSpPr txBox="1"/>
          <p:nvPr/>
        </p:nvSpPr>
        <p:spPr>
          <a:xfrm>
            <a:off x="1071322" y="4511893"/>
            <a:ext cx="2978753" cy="1688989"/>
          </a:xfrm>
          <a:prstGeom prst="rect">
            <a:avLst/>
          </a:prstGeom>
          <a:noFill/>
          <a:ln>
            <a:noFill/>
          </a:ln>
        </p:spPr>
        <p:txBody>
          <a:bodyPr wrap="square" lIns="91440" tIns="45720" rIns="91440" bIns="45720" rtlCol="0" anchor="t">
            <a:spAutoFit/>
          </a:bodyPr>
          <a:lstStyle/>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dirty="0">
                <a:latin typeface="Segoe UI"/>
                <a:ea typeface="Calibri" panose="020F0502020204030204" pitchFamily="34" charset="0"/>
                <a:cs typeface="Segoe UI"/>
              </a:rPr>
              <a:t>Breathlessness will </a:t>
            </a:r>
            <a:r>
              <a:rPr lang="en-GB" sz="1400" b="1" dirty="0">
                <a:solidFill>
                  <a:srgbClr val="228886"/>
                </a:solidFill>
                <a:latin typeface="Segoe UI"/>
                <a:ea typeface="Calibri" panose="020F0502020204030204" pitchFamily="34" charset="0"/>
                <a:cs typeface="Segoe UI"/>
              </a:rPr>
              <a:t>usually go away after time</a:t>
            </a:r>
            <a:r>
              <a:rPr lang="en-GB" sz="1400" dirty="0">
                <a:latin typeface="Segoe UI"/>
                <a:ea typeface="Calibri" panose="020F0502020204030204" pitchFamily="34" charset="0"/>
                <a:cs typeface="Segoe UI"/>
              </a:rPr>
              <a:t>. If it sticks around it could be because your lungs were working very hard to keep you well when you are poorly, </a:t>
            </a:r>
            <a:r>
              <a:rPr lang="en-GB" sz="1400">
                <a:latin typeface="Segoe UI"/>
                <a:ea typeface="Calibri" panose="020F0502020204030204" pitchFamily="34" charset="0"/>
                <a:cs typeface="Segoe UI"/>
              </a:rPr>
              <a:t>and they are just a bit tired. </a:t>
            </a:r>
            <a:endParaRPr lang="en-GB" sz="140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962903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xmlns="" id="{98D041C5-25EF-430B-ABF5-72D4099EA990}"/>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07724" y="374750"/>
            <a:ext cx="11073598" cy="6095030"/>
          </a:xfrm>
          <a:prstGeom prst="rect">
            <a:avLst/>
          </a:prstGeom>
          <a:solidFill>
            <a:srgbClr val="FFFFFF">
              <a:alpha val="89020"/>
            </a:srgbClr>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8" name="TextBox 7">
            <a:extLst>
              <a:ext uri="{FF2B5EF4-FFF2-40B4-BE49-F238E27FC236}">
                <a16:creationId xmlns:a16="http://schemas.microsoft.com/office/drawing/2014/main" xmlns="" id="{5C506A90-67E7-4E3A-871A-3C8B5BED79AB}"/>
              </a:ext>
            </a:extLst>
          </p:cNvPr>
          <p:cNvSpPr txBox="1"/>
          <p:nvPr/>
        </p:nvSpPr>
        <p:spPr>
          <a:xfrm>
            <a:off x="5061679" y="964722"/>
            <a:ext cx="6141079" cy="4916154"/>
          </a:xfrm>
          <a:prstGeom prst="rect">
            <a:avLst/>
          </a:prstGeom>
          <a:noFill/>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Breathlessness can feel like when you are trying to breathe but </a:t>
            </a: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can’t get lots of air in</a:t>
            </a:r>
            <a:r>
              <a:rPr lang="en-GB" sz="1400" dirty="0">
                <a:latin typeface="Segoe UI" panose="020B0502040204020203" pitchFamily="34" charset="0"/>
                <a:ea typeface="Calibri" panose="020F0502020204030204" pitchFamily="34" charset="0"/>
                <a:cs typeface="Segoe UI" panose="020B0502040204020203" pitchFamily="34" charset="0"/>
              </a:rPr>
              <a:t>. Breathlessness can get in the way of things you want to do, but it’s important to try to keep doing some activity or light exercise.</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Changing the position your body is in </a:t>
            </a:r>
            <a:r>
              <a:rPr lang="en-GB" sz="1400" dirty="0">
                <a:latin typeface="Segoe UI" panose="020B0502040204020203" pitchFamily="34" charset="0"/>
                <a:ea typeface="Calibri" panose="020F0502020204030204" pitchFamily="34" charset="0"/>
                <a:cs typeface="Segoe UI" panose="020B0502040204020203" pitchFamily="34" charset="0"/>
              </a:rPr>
              <a:t>can help when you are breathless.</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Sometimes when we have breathlessness, this can be linked to feeling anxious or worried. Have a look at our </a:t>
            </a: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‘Coping with Difficult Thoughts and Feelings’ </a:t>
            </a:r>
            <a:r>
              <a:rPr lang="en-GB" sz="1400" dirty="0">
                <a:latin typeface="Segoe UI" panose="020B0502040204020203" pitchFamily="34" charset="0"/>
                <a:ea typeface="Calibri" panose="020F0502020204030204" pitchFamily="34" charset="0"/>
                <a:cs typeface="Segoe UI" panose="020B0502040204020203" pitchFamily="34" charset="0"/>
              </a:rPr>
              <a:t>resource for help with this.</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sp>
        <p:nvSpPr>
          <p:cNvPr id="11" name="TextBox 10">
            <a:extLst>
              <a:ext uri="{FF2B5EF4-FFF2-40B4-BE49-F238E27FC236}">
                <a16:creationId xmlns:a16="http://schemas.microsoft.com/office/drawing/2014/main" xmlns="" id="{5C506A90-67E7-4E3A-871A-3C8B5BED79AB}"/>
              </a:ext>
            </a:extLst>
          </p:cNvPr>
          <p:cNvSpPr txBox="1"/>
          <p:nvPr/>
        </p:nvSpPr>
        <p:spPr>
          <a:xfrm>
            <a:off x="948166" y="964722"/>
            <a:ext cx="3645865" cy="1458476"/>
          </a:xfrm>
          <a:prstGeom prst="rect">
            <a:avLst/>
          </a:prstGeom>
          <a:noFill/>
          <a:ln>
            <a:noFill/>
          </a:ln>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A cough is a reaction your body has which </a:t>
            </a: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helps clear your throat and lungs</a:t>
            </a:r>
            <a:r>
              <a:rPr lang="en-GB" sz="1400" dirty="0">
                <a:latin typeface="Segoe UI" panose="020B0502040204020203" pitchFamily="34" charset="0"/>
                <a:ea typeface="Calibri" panose="020F0502020204030204" pitchFamily="34" charset="0"/>
                <a:cs typeface="Segoe UI" panose="020B0502040204020203" pitchFamily="34" charset="0"/>
              </a:rPr>
              <a:t>.</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It’s </a:t>
            </a: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normal for cough to stay around</a:t>
            </a:r>
            <a:r>
              <a:rPr lang="en-GB" sz="1400" b="1" dirty="0">
                <a:latin typeface="Segoe UI" panose="020B0502040204020203" pitchFamily="34" charset="0"/>
                <a:ea typeface="Calibri" panose="020F0502020204030204" pitchFamily="34" charset="0"/>
                <a:cs typeface="Segoe UI" panose="020B0502040204020203" pitchFamily="34" charset="0"/>
              </a:rPr>
              <a:t> </a:t>
            </a:r>
            <a:r>
              <a:rPr lang="en-GB" sz="1400" dirty="0">
                <a:latin typeface="Segoe UI" panose="020B0502040204020203" pitchFamily="34" charset="0"/>
                <a:ea typeface="Calibri" panose="020F0502020204030204" pitchFamily="34" charset="0"/>
                <a:cs typeface="Segoe UI" panose="020B0502040204020203" pitchFamily="34" charset="0"/>
              </a:rPr>
              <a:t>for a while after being ill.</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cxnSp>
        <p:nvCxnSpPr>
          <p:cNvPr id="12" name="Straight Connector 11">
            <a:extLst>
              <a:ext uri="{FF2B5EF4-FFF2-40B4-BE49-F238E27FC236}">
                <a16:creationId xmlns:a16="http://schemas.microsoft.com/office/drawing/2014/main" xmlns="" id="{591B2FC8-344B-483B-BF63-2E0A8761264E}"/>
              </a:ext>
            </a:extLst>
          </p:cNvPr>
          <p:cNvCxnSpPr>
            <a:cxnSpLocks/>
          </p:cNvCxnSpPr>
          <p:nvPr/>
        </p:nvCxnSpPr>
        <p:spPr>
          <a:xfrm>
            <a:off x="4714985" y="682948"/>
            <a:ext cx="8526" cy="4476303"/>
          </a:xfrm>
          <a:prstGeom prst="line">
            <a:avLst/>
          </a:prstGeom>
          <a:ln>
            <a:solidFill>
              <a:srgbClr val="22888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D23B0C6D-B7AC-4B31-8AAE-39B78572837D}"/>
              </a:ext>
            </a:extLst>
          </p:cNvPr>
          <p:cNvSpPr txBox="1"/>
          <p:nvPr/>
        </p:nvSpPr>
        <p:spPr>
          <a:xfrm>
            <a:off x="93002" y="483785"/>
            <a:ext cx="5356192" cy="738664"/>
          </a:xfrm>
          <a:prstGeom prst="rect">
            <a:avLst/>
          </a:prstGeom>
          <a:noFill/>
        </p:spPr>
        <p:txBody>
          <a:bodyPr wrap="square" rtlCol="0">
            <a:spAutoFit/>
          </a:bodyPr>
          <a:lstStyle/>
          <a:p>
            <a:pPr algn="ctr"/>
            <a:r>
              <a:rPr lang="en-GB" sz="2400" b="1" dirty="0">
                <a:solidFill>
                  <a:srgbClr val="228886"/>
                </a:solidFill>
                <a:latin typeface="Segoe UI" panose="020B0502040204020203" pitchFamily="34" charset="0"/>
                <a:cs typeface="Segoe UI" panose="020B0502040204020203" pitchFamily="34" charset="0"/>
              </a:rPr>
              <a:t>Coughing</a:t>
            </a:r>
            <a:endParaRPr lang="en-GB" dirty="0">
              <a:solidFill>
                <a:srgbClr val="7030A0"/>
              </a:solidFill>
            </a:endParaRPr>
          </a:p>
          <a:p>
            <a:endParaRPr lang="en-GB" dirty="0"/>
          </a:p>
        </p:txBody>
      </p:sp>
      <p:sp>
        <p:nvSpPr>
          <p:cNvPr id="13" name="TextBox 12">
            <a:extLst>
              <a:ext uri="{FF2B5EF4-FFF2-40B4-BE49-F238E27FC236}">
                <a16:creationId xmlns:a16="http://schemas.microsoft.com/office/drawing/2014/main" xmlns="" id="{D23B0C6D-B7AC-4B31-8AAE-39B78572837D}"/>
              </a:ext>
            </a:extLst>
          </p:cNvPr>
          <p:cNvSpPr txBox="1"/>
          <p:nvPr/>
        </p:nvSpPr>
        <p:spPr>
          <a:xfrm>
            <a:off x="5378918" y="483785"/>
            <a:ext cx="5356192" cy="738664"/>
          </a:xfrm>
          <a:prstGeom prst="rect">
            <a:avLst/>
          </a:prstGeom>
          <a:noFill/>
        </p:spPr>
        <p:txBody>
          <a:bodyPr wrap="square" rtlCol="0">
            <a:spAutoFit/>
          </a:bodyPr>
          <a:lstStyle/>
          <a:p>
            <a:pPr algn="ctr"/>
            <a:r>
              <a:rPr lang="en-GB" sz="2400" b="1" dirty="0">
                <a:solidFill>
                  <a:srgbClr val="228886"/>
                </a:solidFill>
                <a:latin typeface="Segoe UI" panose="020B0502040204020203" pitchFamily="34" charset="0"/>
                <a:cs typeface="Segoe UI" panose="020B0502040204020203" pitchFamily="34" charset="0"/>
              </a:rPr>
              <a:t>Breathlessness</a:t>
            </a:r>
            <a:endParaRPr lang="en-GB" dirty="0">
              <a:solidFill>
                <a:srgbClr val="7030A0"/>
              </a:solidFill>
            </a:endParaRPr>
          </a:p>
          <a:p>
            <a:endParaRPr lang="en-GB"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608" t="5755" r="12741" b="6947"/>
          <a:stretch/>
        </p:blipFill>
        <p:spPr>
          <a:xfrm>
            <a:off x="5323605" y="1812418"/>
            <a:ext cx="2166320" cy="1999185"/>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688" t="7158" r="6032" b="4141"/>
          <a:stretch/>
        </p:blipFill>
        <p:spPr>
          <a:xfrm>
            <a:off x="7606261" y="1809086"/>
            <a:ext cx="2477797" cy="2002517"/>
          </a:xfrm>
          <a:prstGeom prst="rect">
            <a:avLst/>
          </a:prstGeom>
        </p:spPr>
      </p:pic>
      <p:sp>
        <p:nvSpPr>
          <p:cNvPr id="15" name="Rectangle 14"/>
          <p:cNvSpPr/>
          <p:nvPr/>
        </p:nvSpPr>
        <p:spPr>
          <a:xfrm>
            <a:off x="10200394" y="2543877"/>
            <a:ext cx="1340532" cy="532937"/>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800" dirty="0"/>
              <a:t>Images taken from </a:t>
            </a:r>
            <a:r>
              <a:rPr lang="en-GB" sz="800" dirty="0">
                <a:hlinkClick r:id="rId5"/>
              </a:rPr>
              <a:t>British Lung Foundation | The UK’s lung charity (blf.org.uk)</a:t>
            </a:r>
            <a:endParaRPr lang="en-GB" sz="800" dirty="0"/>
          </a:p>
        </p:txBody>
      </p:sp>
      <p:pic>
        <p:nvPicPr>
          <p:cNvPr id="6" name="Picture 6" descr="A picture containing person, outdoor, grass, child&#10;&#10;Description automatically generated">
            <a:extLst>
              <a:ext uri="{FF2B5EF4-FFF2-40B4-BE49-F238E27FC236}">
                <a16:creationId xmlns:a16="http://schemas.microsoft.com/office/drawing/2014/main" xmlns="" id="{416EA670-3430-43A8-B79F-096A9F7B6C7D}"/>
              </a:ext>
            </a:extLst>
          </p:cNvPr>
          <p:cNvPicPr>
            <a:picLocks noChangeAspect="1"/>
          </p:cNvPicPr>
          <p:nvPr/>
        </p:nvPicPr>
        <p:blipFill>
          <a:blip r:embed="rId6"/>
          <a:stretch>
            <a:fillRect/>
          </a:stretch>
        </p:blipFill>
        <p:spPr>
          <a:xfrm>
            <a:off x="3153198" y="2916765"/>
            <a:ext cx="1440604" cy="2178051"/>
          </a:xfrm>
          <a:prstGeom prst="rect">
            <a:avLst/>
          </a:prstGeom>
        </p:spPr>
      </p:pic>
      <p:sp>
        <p:nvSpPr>
          <p:cNvPr id="14" name="TextBox 13">
            <a:extLst>
              <a:ext uri="{FF2B5EF4-FFF2-40B4-BE49-F238E27FC236}">
                <a16:creationId xmlns:a16="http://schemas.microsoft.com/office/drawing/2014/main" xmlns="" id="{6F59878F-052B-4B32-ACED-193DD0B55549}"/>
              </a:ext>
            </a:extLst>
          </p:cNvPr>
          <p:cNvSpPr txBox="1"/>
          <p:nvPr/>
        </p:nvSpPr>
        <p:spPr>
          <a:xfrm>
            <a:off x="948165" y="2181804"/>
            <a:ext cx="2280615" cy="4224618"/>
          </a:xfrm>
          <a:prstGeom prst="rect">
            <a:avLst/>
          </a:prstGeom>
          <a:noFill/>
          <a:ln>
            <a:noFill/>
          </a:ln>
        </p:spPr>
        <p:txBody>
          <a:bodyPr wrap="square" lIns="91440" tIns="45720" rIns="91440" bIns="45720" rtlCol="0" anchor="t">
            <a:spAutoFit/>
          </a:bodyPr>
          <a:lstStyle/>
          <a:p>
            <a:pPr>
              <a:lnSpc>
                <a:spcPct val="107000"/>
              </a:lnSpc>
            </a:pPr>
            <a:r>
              <a:rPr lang="en-GB" sz="1400">
                <a:latin typeface="Segoe UI"/>
                <a:ea typeface="Calibri" panose="020F0502020204030204" pitchFamily="34" charset="0"/>
                <a:cs typeface="Segoe UI"/>
              </a:rPr>
              <a:t>You could </a:t>
            </a:r>
            <a:r>
              <a:rPr lang="en-GB" sz="1400" b="1" dirty="0">
                <a:solidFill>
                  <a:srgbClr val="228886"/>
                </a:solidFill>
                <a:latin typeface="Segoe UI"/>
                <a:ea typeface="Calibri" panose="020F0502020204030204" pitchFamily="34" charset="0"/>
                <a:cs typeface="Segoe UI"/>
              </a:rPr>
              <a:t>drink something warm </a:t>
            </a:r>
            <a:r>
              <a:rPr lang="en-GB" sz="1400" dirty="0">
                <a:latin typeface="Segoe UI"/>
                <a:ea typeface="Calibri" panose="020F0502020204030204" pitchFamily="34" charset="0"/>
                <a:cs typeface="Segoe UI"/>
              </a:rPr>
              <a:t>(but not too hot!) to soothe your throat, like hot water with lemon and honey. You can also buy something called lozenges from the shop, which have ingredients that </a:t>
            </a:r>
            <a:r>
              <a:rPr lang="en-GB" sz="1400" b="1" dirty="0">
                <a:solidFill>
                  <a:srgbClr val="228886"/>
                </a:solidFill>
                <a:latin typeface="Segoe UI"/>
                <a:ea typeface="Calibri" panose="020F0502020204030204" pitchFamily="34" charset="0"/>
                <a:cs typeface="Segoe UI"/>
              </a:rPr>
              <a:t>help to soothe a cough or sore throat</a:t>
            </a:r>
            <a:r>
              <a:rPr lang="en-GB" sz="1400" dirty="0">
                <a:latin typeface="Segoe UI"/>
                <a:ea typeface="Calibri" panose="020F0502020204030204" pitchFamily="34" charset="0"/>
                <a:cs typeface="Segoe UI"/>
              </a:rPr>
              <a:t>. </a:t>
            </a: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If when you cough something comes up in your mouth it’s </a:t>
            </a:r>
            <a:r>
              <a:rPr lang="en-GB" sz="1400" b="1" dirty="0">
                <a:solidFill>
                  <a:srgbClr val="228886"/>
                </a:solidFill>
                <a:latin typeface="Segoe UI" panose="020B0502040204020203" pitchFamily="34" charset="0"/>
                <a:ea typeface="Calibri" panose="020F0502020204030204" pitchFamily="34" charset="0"/>
                <a:cs typeface="Segoe UI" panose="020B0502040204020203" pitchFamily="34" charset="0"/>
              </a:rPr>
              <a:t>important to let the adults around you know</a:t>
            </a:r>
            <a:r>
              <a:rPr lang="en-GB" sz="1400" dirty="0">
                <a:latin typeface="Segoe UI" panose="020B0502040204020203" pitchFamily="34" charset="0"/>
                <a:ea typeface="Calibri" panose="020F0502020204030204" pitchFamily="34" charset="0"/>
                <a:cs typeface="Segoe UI" panose="020B0502040204020203" pitchFamily="34" charset="0"/>
              </a:rPr>
              <a:t>. They might be able to give you medicines to help with this.</a:t>
            </a:r>
          </a:p>
        </p:txBody>
      </p:sp>
    </p:spTree>
    <p:extLst>
      <p:ext uri="{BB962C8B-B14F-4D97-AF65-F5344CB8AC3E}">
        <p14:creationId xmlns:p14="http://schemas.microsoft.com/office/powerpoint/2010/main" val="3961843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CC66"/>
        </a:solidFill>
        <a:effectLst/>
      </p:bgPr>
    </p:bg>
    <p:spTree>
      <p:nvGrpSpPr>
        <p:cNvPr id="1" name=""/>
        <p:cNvGrpSpPr/>
        <p:nvPr/>
      </p:nvGrpSpPr>
      <p:grpSpPr>
        <a:xfrm>
          <a:off x="0" y="0"/>
          <a:ext cx="0" cy="0"/>
          <a:chOff x="0" y="0"/>
          <a:chExt cx="0" cy="0"/>
        </a:xfrm>
      </p:grpSpPr>
      <p:pic>
        <p:nvPicPr>
          <p:cNvPr id="4" name="Picture 17" descr="Shape, rectangle&#10;&#10;Description automatically generated">
            <a:extLst>
              <a:ext uri="{FF2B5EF4-FFF2-40B4-BE49-F238E27FC236}">
                <a16:creationId xmlns:a16="http://schemas.microsoft.com/office/drawing/2014/main" xmlns="" id="{712467AC-BED2-47AD-9A38-76C2513B8AE0}"/>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36600" y="367792"/>
            <a:ext cx="10718800" cy="6081963"/>
          </a:xfrm>
          <a:prstGeom prst="rect">
            <a:avLst/>
          </a:prstGeom>
          <a:solidFill>
            <a:srgbClr val="FFFFFF">
              <a:alpha val="89020"/>
            </a:srgbClr>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7" name="TextBox 6">
            <a:extLst>
              <a:ext uri="{FF2B5EF4-FFF2-40B4-BE49-F238E27FC236}">
                <a16:creationId xmlns:a16="http://schemas.microsoft.com/office/drawing/2014/main" xmlns="" id="{D23B0C6D-B7AC-4B31-8AAE-39B78572837D}"/>
              </a:ext>
            </a:extLst>
          </p:cNvPr>
          <p:cNvSpPr txBox="1"/>
          <p:nvPr/>
        </p:nvSpPr>
        <p:spPr>
          <a:xfrm>
            <a:off x="735739" y="369018"/>
            <a:ext cx="10718800" cy="1754326"/>
          </a:xfrm>
          <a:prstGeom prst="rect">
            <a:avLst/>
          </a:prstGeom>
          <a:noFill/>
        </p:spPr>
        <p:txBody>
          <a:bodyPr wrap="square" lIns="91440" tIns="45720" rIns="91440" bIns="45720" rtlCol="0" anchor="t">
            <a:spAutoFit/>
          </a:bodyPr>
          <a:lstStyle/>
          <a:p>
            <a:pPr algn="ctr">
              <a:lnSpc>
                <a:spcPct val="150000"/>
              </a:lnSpc>
            </a:pPr>
            <a:r>
              <a:rPr lang="en-GB" sz="2400" b="1">
                <a:solidFill>
                  <a:srgbClr val="008A3E"/>
                </a:solidFill>
                <a:latin typeface="Segoe UI"/>
                <a:cs typeface="Segoe UI"/>
              </a:rPr>
              <a:t>Getting Better After Illness:</a:t>
            </a:r>
            <a:endParaRPr lang="en-GB">
              <a:solidFill>
                <a:srgbClr val="008A3E"/>
              </a:solidFill>
              <a:latin typeface="Segoe UI"/>
              <a:cs typeface="Segoe UI"/>
            </a:endParaRPr>
          </a:p>
          <a:p>
            <a:pPr algn="ctr">
              <a:lnSpc>
                <a:spcPct val="150000"/>
              </a:lnSpc>
            </a:pPr>
            <a:r>
              <a:rPr lang="en-GB" sz="2400" b="1">
                <a:solidFill>
                  <a:srgbClr val="008A3E"/>
                </a:solidFill>
                <a:latin typeface="Segoe UI"/>
                <a:cs typeface="Segoe UI"/>
              </a:rPr>
              <a:t>Top Tips for Parents/Carers</a:t>
            </a:r>
            <a:endParaRPr lang="en-GB">
              <a:solidFill>
                <a:srgbClr val="008A3E"/>
              </a:solidFill>
              <a:latin typeface="Segoe UI"/>
              <a:cs typeface="Segoe UI"/>
            </a:endParaRPr>
          </a:p>
          <a:p>
            <a:endParaRPr lang="en-GB" dirty="0">
              <a:solidFill>
                <a:srgbClr val="7030A0"/>
              </a:solidFill>
            </a:endParaRPr>
          </a:p>
          <a:p>
            <a:endParaRPr lang="en-GB" dirty="0"/>
          </a:p>
        </p:txBody>
      </p:sp>
      <p:sp>
        <p:nvSpPr>
          <p:cNvPr id="9" name="TextBox 8">
            <a:extLst>
              <a:ext uri="{FF2B5EF4-FFF2-40B4-BE49-F238E27FC236}">
                <a16:creationId xmlns:a16="http://schemas.microsoft.com/office/drawing/2014/main" xmlns="" id="{5C506A90-67E7-4E3A-871A-3C8B5BED79AB}"/>
              </a:ext>
            </a:extLst>
          </p:cNvPr>
          <p:cNvSpPr txBox="1"/>
          <p:nvPr/>
        </p:nvSpPr>
        <p:spPr>
          <a:xfrm>
            <a:off x="949401" y="1543017"/>
            <a:ext cx="4490637" cy="1994841"/>
          </a:xfrm>
          <a:prstGeom prst="rect">
            <a:avLst/>
          </a:prstGeom>
          <a:noFill/>
          <a:ln>
            <a:noFill/>
          </a:ln>
        </p:spPr>
        <p:txBody>
          <a:bodyPr wrap="square" lIns="91440" tIns="45720" rIns="91440" bIns="45720" rtlCol="0" anchor="t">
            <a:spAutoFit/>
          </a:bodyPr>
          <a:lstStyle/>
          <a:p>
            <a:pPr marL="285750" lvl="0" indent="-285750">
              <a:lnSpc>
                <a:spcPct val="114000"/>
              </a:lnSpc>
              <a:buFont typeface="Arial" panose="020B0604020202020204" pitchFamily="34" charset="0"/>
              <a:buChar char="•"/>
            </a:pPr>
            <a:r>
              <a:rPr lang="en-GB" sz="1400">
                <a:latin typeface="Segoe UI"/>
                <a:cs typeface="Segoe UI"/>
              </a:rPr>
              <a:t>It can be really scary when your child isn’t feeling well, and we understand that you will be worried</a:t>
            </a:r>
          </a:p>
          <a:p>
            <a:pPr marL="285750" indent="-285750">
              <a:lnSpc>
                <a:spcPct val="114000"/>
              </a:lnSpc>
              <a:buFont typeface="Arial" panose="020B0604020202020204" pitchFamily="34" charset="0"/>
              <a:buChar char="•"/>
            </a:pPr>
            <a:r>
              <a:rPr lang="en-GB" sz="1400">
                <a:latin typeface="Segoe UI"/>
                <a:cs typeface="Segoe UI"/>
              </a:rPr>
              <a:t>The symptoms your child has </a:t>
            </a:r>
            <a:r>
              <a:rPr lang="en-GB" sz="1400" b="1" dirty="0">
                <a:solidFill>
                  <a:srgbClr val="008A3E"/>
                </a:solidFill>
                <a:latin typeface="Segoe UI"/>
                <a:cs typeface="Segoe UI"/>
              </a:rPr>
              <a:t>will resolve (almost always)</a:t>
            </a:r>
          </a:p>
          <a:p>
            <a:pPr marL="285750" lvl="0" indent="-285750">
              <a:lnSpc>
                <a:spcPct val="114000"/>
              </a:lnSpc>
              <a:buFont typeface="Arial" panose="020B0604020202020204" pitchFamily="34" charset="0"/>
              <a:buChar char="•"/>
            </a:pPr>
            <a:endParaRPr lang="en-GB" sz="1400" dirty="0">
              <a:latin typeface="Segoe UI"/>
              <a:ea typeface="Calibri" panose="020F0502020204030204" pitchFamily="34" charset="0"/>
              <a:cs typeface="Segoe UI"/>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3" name="Picture 5">
            <a:extLst>
              <a:ext uri="{FF2B5EF4-FFF2-40B4-BE49-F238E27FC236}">
                <a16:creationId xmlns:a16="http://schemas.microsoft.com/office/drawing/2014/main" xmlns="" id="{7D061B96-C97B-4871-BA71-48467E6DB68B}"/>
              </a:ext>
            </a:extLst>
          </p:cNvPr>
          <p:cNvPicPr>
            <a:picLocks noChangeAspect="1"/>
          </p:cNvPicPr>
          <p:nvPr/>
        </p:nvPicPr>
        <p:blipFill>
          <a:blip r:embed="rId3"/>
          <a:stretch>
            <a:fillRect/>
          </a:stretch>
        </p:blipFill>
        <p:spPr>
          <a:xfrm>
            <a:off x="4121150" y="2532963"/>
            <a:ext cx="1727200" cy="1241743"/>
          </a:xfrm>
          <a:prstGeom prst="rect">
            <a:avLst/>
          </a:prstGeom>
        </p:spPr>
      </p:pic>
      <p:sp>
        <p:nvSpPr>
          <p:cNvPr id="8" name="TextBox 7">
            <a:extLst>
              <a:ext uri="{FF2B5EF4-FFF2-40B4-BE49-F238E27FC236}">
                <a16:creationId xmlns:a16="http://schemas.microsoft.com/office/drawing/2014/main" xmlns="" id="{1CF0F199-0D2E-4E05-8FF8-EE4C226C04B4}"/>
              </a:ext>
            </a:extLst>
          </p:cNvPr>
          <p:cNvSpPr txBox="1"/>
          <p:nvPr/>
        </p:nvSpPr>
        <p:spPr>
          <a:xfrm>
            <a:off x="6389233" y="1543016"/>
            <a:ext cx="4829304" cy="3468322"/>
          </a:xfrm>
          <a:prstGeom prst="rect">
            <a:avLst/>
          </a:prstGeom>
          <a:noFill/>
          <a:ln>
            <a:noFill/>
          </a:ln>
        </p:spPr>
        <p:txBody>
          <a:bodyPr wrap="square" lIns="91440" tIns="45720" rIns="91440" bIns="45720" rtlCol="0" anchor="t">
            <a:spAutoFit/>
          </a:bodyPr>
          <a:lstStyle/>
          <a:p>
            <a:pPr marL="285750" lvl="0" indent="-285750">
              <a:lnSpc>
                <a:spcPct val="114000"/>
              </a:lnSpc>
              <a:buFont typeface="Arial" panose="020B0604020202020204" pitchFamily="34" charset="0"/>
              <a:buChar char="•"/>
            </a:pPr>
            <a:r>
              <a:rPr lang="en-GB" sz="1400">
                <a:latin typeface="Segoe UI"/>
                <a:cs typeface="Segoe UI"/>
              </a:rPr>
              <a:t>Find a good balance right between prompting children to do things that will help, versus allowing them rest time</a:t>
            </a:r>
          </a:p>
          <a:p>
            <a:pPr marL="285750" lvl="0" indent="-285750">
              <a:lnSpc>
                <a:spcPct val="114000"/>
              </a:lnSpc>
              <a:buFont typeface="Arial" panose="020B0604020202020204" pitchFamily="34" charset="0"/>
              <a:buChar char="•"/>
            </a:pPr>
            <a:r>
              <a:rPr lang="en-GB" sz="1400" dirty="0">
                <a:latin typeface="Segoe UI"/>
                <a:cs typeface="Segoe UI"/>
              </a:rPr>
              <a:t>Recovering from illness </a:t>
            </a:r>
            <a:r>
              <a:rPr lang="en-GB" sz="1400" b="1" dirty="0">
                <a:solidFill>
                  <a:srgbClr val="008A3E"/>
                </a:solidFill>
                <a:latin typeface="Segoe UI"/>
                <a:cs typeface="Segoe UI"/>
              </a:rPr>
              <a:t>takes time</a:t>
            </a:r>
            <a:r>
              <a:rPr lang="en-GB" sz="1400" dirty="0">
                <a:latin typeface="Segoe UI"/>
                <a:cs typeface="Segoe UI"/>
              </a:rPr>
              <a:t>. Reminding your child of this whilst talking </a:t>
            </a:r>
            <a:r>
              <a:rPr lang="en-GB" sz="1400" b="1" dirty="0">
                <a:solidFill>
                  <a:srgbClr val="008A3E"/>
                </a:solidFill>
                <a:latin typeface="Segoe UI"/>
                <a:cs typeface="Segoe UI"/>
              </a:rPr>
              <a:t>confidently and positively </a:t>
            </a:r>
            <a:r>
              <a:rPr lang="en-GB" sz="1400" dirty="0">
                <a:latin typeface="Segoe UI"/>
                <a:cs typeface="Segoe UI"/>
              </a:rPr>
              <a:t>will help them feel contained and supported</a:t>
            </a:r>
          </a:p>
          <a:p>
            <a:pPr marL="285750" indent="-285750">
              <a:lnSpc>
                <a:spcPct val="114000"/>
              </a:lnSpc>
              <a:buFont typeface="Arial" panose="020B0604020202020204" pitchFamily="34" charset="0"/>
              <a:buChar char="•"/>
            </a:pPr>
            <a:r>
              <a:rPr lang="en-GB" sz="1400" dirty="0">
                <a:latin typeface="Segoe UI"/>
                <a:cs typeface="Segoe UI"/>
              </a:rPr>
              <a:t>If you’re </a:t>
            </a:r>
            <a:r>
              <a:rPr lang="en-GB" sz="1400" b="1" dirty="0">
                <a:solidFill>
                  <a:srgbClr val="008A3E"/>
                </a:solidFill>
                <a:latin typeface="Segoe UI"/>
                <a:cs typeface="Segoe UI"/>
              </a:rPr>
              <a:t>hopeful</a:t>
            </a:r>
            <a:r>
              <a:rPr lang="en-GB" sz="1400" dirty="0">
                <a:latin typeface="Segoe UI"/>
                <a:cs typeface="Segoe UI"/>
              </a:rPr>
              <a:t> and confident, this will help your child feel this way too. You can say things like </a:t>
            </a:r>
            <a:r>
              <a:rPr lang="en-GB" sz="1400" b="1" dirty="0">
                <a:solidFill>
                  <a:srgbClr val="008A3E"/>
                </a:solidFill>
                <a:latin typeface="Segoe UI"/>
                <a:cs typeface="Segoe UI"/>
              </a:rPr>
              <a:t>“it’s okay, you will get better, and it is normal to feel this way when your body is trying to get better”</a:t>
            </a:r>
          </a:p>
          <a:p>
            <a:pPr marL="285750" indent="-285750">
              <a:lnSpc>
                <a:spcPct val="114000"/>
              </a:lnSpc>
              <a:buFont typeface="Arial" panose="020B0604020202020204" pitchFamily="34" charset="0"/>
              <a:buChar char="•"/>
            </a:pPr>
            <a:r>
              <a:rPr lang="en-GB" sz="1400" dirty="0">
                <a:latin typeface="Segoe UI"/>
                <a:ea typeface="Calibri" panose="020F0502020204030204" pitchFamily="34" charset="0"/>
                <a:cs typeface="Segoe UI"/>
              </a:rPr>
              <a:t>Look after yourself too!</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cxnSp>
        <p:nvCxnSpPr>
          <p:cNvPr id="6" name="Straight Connector 5">
            <a:extLst>
              <a:ext uri="{FF2B5EF4-FFF2-40B4-BE49-F238E27FC236}">
                <a16:creationId xmlns:a16="http://schemas.microsoft.com/office/drawing/2014/main" xmlns="" id="{648C00DB-847A-4E82-BE09-7DD1EE1C1E5C}"/>
              </a:ext>
            </a:extLst>
          </p:cNvPr>
          <p:cNvCxnSpPr>
            <a:cxnSpLocks/>
          </p:cNvCxnSpPr>
          <p:nvPr/>
        </p:nvCxnSpPr>
        <p:spPr>
          <a:xfrm>
            <a:off x="6059068" y="1646031"/>
            <a:ext cx="8526" cy="4476303"/>
          </a:xfrm>
          <a:prstGeom prst="line">
            <a:avLst/>
          </a:prstGeom>
          <a:ln>
            <a:solidFill>
              <a:srgbClr val="22888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A4B3CD09-0D87-4192-B9E3-8BBC85538CE6}"/>
              </a:ext>
            </a:extLst>
          </p:cNvPr>
          <p:cNvSpPr txBox="1"/>
          <p:nvPr/>
        </p:nvSpPr>
        <p:spPr>
          <a:xfrm>
            <a:off x="949400" y="2537850"/>
            <a:ext cx="3178304" cy="2731582"/>
          </a:xfrm>
          <a:prstGeom prst="rect">
            <a:avLst/>
          </a:prstGeom>
          <a:noFill/>
          <a:ln>
            <a:noFill/>
          </a:ln>
        </p:spPr>
        <p:txBody>
          <a:bodyPr wrap="square" lIns="91440" tIns="45720" rIns="91440" bIns="45720" rtlCol="0" anchor="t">
            <a:spAutoFit/>
          </a:bodyPr>
          <a:lstStyle/>
          <a:p>
            <a:pPr marL="285750" lvl="0" indent="-285750">
              <a:lnSpc>
                <a:spcPct val="114000"/>
              </a:lnSpc>
              <a:buFont typeface="Arial"/>
              <a:buChar char="•"/>
            </a:pPr>
            <a:r>
              <a:rPr lang="en-GB" sz="1400">
                <a:latin typeface="Segoe UI"/>
                <a:cs typeface="Segoe UI"/>
              </a:rPr>
              <a:t>Work with your child’s school to support them, and </a:t>
            </a:r>
            <a:r>
              <a:rPr lang="en-GB" sz="1400" b="1" dirty="0">
                <a:solidFill>
                  <a:srgbClr val="008A3E"/>
                </a:solidFill>
                <a:latin typeface="Segoe UI"/>
                <a:cs typeface="Segoe UI"/>
              </a:rPr>
              <a:t>speak to your GP for help </a:t>
            </a:r>
            <a:r>
              <a:rPr lang="en-GB" sz="1400" dirty="0">
                <a:latin typeface="Segoe UI"/>
                <a:cs typeface="Segoe UI"/>
              </a:rPr>
              <a:t>with fatigue and brain fog in particular</a:t>
            </a:r>
            <a:endParaRPr lang="en-GB" sz="1400">
              <a:latin typeface="Segoe UI"/>
              <a:cs typeface="Segoe UI"/>
            </a:endParaRPr>
          </a:p>
          <a:p>
            <a:pPr marL="285750" lvl="0" indent="-285750">
              <a:lnSpc>
                <a:spcPct val="114000"/>
              </a:lnSpc>
              <a:buFont typeface="Arial" panose="020B0604020202020204" pitchFamily="34" charset="0"/>
              <a:buChar char="•"/>
            </a:pPr>
            <a:r>
              <a:rPr lang="en-GB" sz="1400" b="1" dirty="0">
                <a:solidFill>
                  <a:srgbClr val="008A3E"/>
                </a:solidFill>
                <a:latin typeface="Segoe UI"/>
                <a:cs typeface="Segoe UI"/>
              </a:rPr>
              <a:t>Routine, structure, healthy eating, hydration, and structured bedtimes </a:t>
            </a:r>
            <a:r>
              <a:rPr lang="en-GB" sz="1400">
                <a:latin typeface="Segoe UI"/>
                <a:cs typeface="Segoe UI"/>
              </a:rPr>
              <a:t>are always </a:t>
            </a:r>
          </a:p>
          <a:p>
            <a:pPr marL="285750" lvl="0" indent="-285750">
              <a:lnSpc>
                <a:spcPct val="114000"/>
              </a:lnSpc>
              <a:buFont typeface="Arial" panose="020B0604020202020204" pitchFamily="34" charset="0"/>
              <a:buChar char="•"/>
            </a:pPr>
            <a:endParaRPr lang="en-GB" sz="1400" dirty="0">
              <a:latin typeface="Segoe UI"/>
              <a:ea typeface="Calibri" panose="020F0502020204030204" pitchFamily="34" charset="0"/>
              <a:cs typeface="Segoe UI"/>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2" name="Picture 12" descr="A picture containing person, little, outdoor, child&#10;&#10;Description automatically generated">
            <a:extLst>
              <a:ext uri="{FF2B5EF4-FFF2-40B4-BE49-F238E27FC236}">
                <a16:creationId xmlns:a16="http://schemas.microsoft.com/office/drawing/2014/main" xmlns="" id="{5729B052-297F-4B59-9903-A721AA1DEF6B}"/>
              </a:ext>
            </a:extLst>
          </p:cNvPr>
          <p:cNvPicPr>
            <a:picLocks noChangeAspect="1"/>
          </p:cNvPicPr>
          <p:nvPr/>
        </p:nvPicPr>
        <p:blipFill>
          <a:blip r:embed="rId4"/>
          <a:stretch>
            <a:fillRect/>
          </a:stretch>
        </p:blipFill>
        <p:spPr>
          <a:xfrm>
            <a:off x="2533649" y="4821767"/>
            <a:ext cx="2171700" cy="1447800"/>
          </a:xfrm>
          <a:prstGeom prst="rect">
            <a:avLst/>
          </a:prstGeom>
        </p:spPr>
      </p:pic>
      <p:sp>
        <p:nvSpPr>
          <p:cNvPr id="13" name="TextBox 12">
            <a:extLst>
              <a:ext uri="{FF2B5EF4-FFF2-40B4-BE49-F238E27FC236}">
                <a16:creationId xmlns:a16="http://schemas.microsoft.com/office/drawing/2014/main" xmlns="" id="{99CD5BDD-7C00-4341-AFCA-1577A3C06E1B}"/>
              </a:ext>
            </a:extLst>
          </p:cNvPr>
          <p:cNvSpPr txBox="1"/>
          <p:nvPr/>
        </p:nvSpPr>
        <p:spPr>
          <a:xfrm>
            <a:off x="1245733" y="4188850"/>
            <a:ext cx="4659970" cy="808363"/>
          </a:xfrm>
          <a:prstGeom prst="rect">
            <a:avLst/>
          </a:prstGeom>
          <a:noFill/>
          <a:ln>
            <a:noFill/>
          </a:ln>
        </p:spPr>
        <p:txBody>
          <a:bodyPr wrap="square" lIns="91440" tIns="45720" rIns="91440" bIns="45720" rtlCol="0" anchor="t">
            <a:spAutoFit/>
          </a:bodyPr>
          <a:lstStyle/>
          <a:p>
            <a:pPr lvl="0">
              <a:lnSpc>
                <a:spcPct val="114000"/>
              </a:lnSpc>
            </a:pPr>
            <a:r>
              <a:rPr lang="en-GB" sz="1400">
                <a:latin typeface="Segoe UI"/>
                <a:cs typeface="Segoe UI"/>
              </a:rPr>
              <a:t>important, but can be especially </a:t>
            </a:r>
            <a:r>
              <a:rPr lang="en-GB" sz="1400" dirty="0">
                <a:latin typeface="Segoe UI"/>
                <a:cs typeface="Segoe UI"/>
              </a:rPr>
              <a:t>helpful after illness. It might be useful to provide written or visual instructions </a:t>
            </a:r>
            <a:r>
              <a:rPr lang="en-GB" sz="1400">
                <a:latin typeface="Segoe UI"/>
                <a:cs typeface="Segoe UI"/>
              </a:rPr>
              <a:t>too.</a:t>
            </a:r>
          </a:p>
        </p:txBody>
      </p:sp>
      <p:pic>
        <p:nvPicPr>
          <p:cNvPr id="14" name="Picture 14" descr="A picture containing person, indoor, table&#10;&#10;Description automatically generated">
            <a:extLst>
              <a:ext uri="{FF2B5EF4-FFF2-40B4-BE49-F238E27FC236}">
                <a16:creationId xmlns:a16="http://schemas.microsoft.com/office/drawing/2014/main" xmlns="" id="{FBE2B518-5DA4-4FDC-A799-D5DE63C57D77}"/>
              </a:ext>
            </a:extLst>
          </p:cNvPr>
          <p:cNvPicPr>
            <a:picLocks noChangeAspect="1"/>
          </p:cNvPicPr>
          <p:nvPr/>
        </p:nvPicPr>
        <p:blipFill>
          <a:blip r:embed="rId5"/>
          <a:stretch>
            <a:fillRect/>
          </a:stretch>
        </p:blipFill>
        <p:spPr>
          <a:xfrm>
            <a:off x="7518400" y="4186767"/>
            <a:ext cx="2743200" cy="1828800"/>
          </a:xfrm>
          <a:prstGeom prst="rect">
            <a:avLst/>
          </a:prstGeom>
        </p:spPr>
      </p:pic>
      <p:sp>
        <p:nvSpPr>
          <p:cNvPr id="2" name="Rectangular Callout 1"/>
          <p:cNvSpPr/>
          <p:nvPr/>
        </p:nvSpPr>
        <p:spPr>
          <a:xfrm>
            <a:off x="9493692" y="5540497"/>
            <a:ext cx="2505456" cy="1037648"/>
          </a:xfrm>
          <a:prstGeom prst="wedgeRectCallout">
            <a:avLst>
              <a:gd name="adj1" fmla="val -71922"/>
              <a:gd name="adj2" fmla="val 39146"/>
            </a:avLst>
          </a:prstGeom>
          <a:solidFill>
            <a:srgbClr val="FFFFFF"/>
          </a:solidFill>
          <a:ln w="19050">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a:solidFill>
                  <a:schemeClr val="tx1"/>
                </a:solidFill>
                <a:latin typeface="Segoe UI"/>
                <a:cs typeface="Segoe UI"/>
              </a:rPr>
              <a:t>Show this page to your </a:t>
            </a:r>
            <a:r>
              <a:rPr lang="en-GB" sz="1600">
                <a:solidFill>
                  <a:schemeClr val="tx1"/>
                </a:solidFill>
                <a:latin typeface="Segoe UI"/>
                <a:cs typeface="Segoe UI"/>
              </a:rPr>
              <a:t>parents/carers</a:t>
            </a:r>
          </a:p>
        </p:txBody>
      </p:sp>
    </p:spTree>
    <p:extLst>
      <p:ext uri="{BB962C8B-B14F-4D97-AF65-F5344CB8AC3E}">
        <p14:creationId xmlns:p14="http://schemas.microsoft.com/office/powerpoint/2010/main" val="144780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CC66"/>
        </a:solidFill>
        <a:effectLst/>
      </p:bgPr>
    </p:bg>
    <p:spTree>
      <p:nvGrpSpPr>
        <p:cNvPr id="1" name=""/>
        <p:cNvGrpSpPr/>
        <p:nvPr/>
      </p:nvGrpSpPr>
      <p:grpSpPr>
        <a:xfrm>
          <a:off x="0" y="0"/>
          <a:ext cx="0" cy="0"/>
          <a:chOff x="0" y="0"/>
          <a:chExt cx="0" cy="0"/>
        </a:xfrm>
      </p:grpSpPr>
      <p:pic>
        <p:nvPicPr>
          <p:cNvPr id="14" name="Picture 17" descr="Shape, rectangle&#10;&#10;Description automatically generated">
            <a:extLst>
              <a:ext uri="{FF2B5EF4-FFF2-40B4-BE49-F238E27FC236}">
                <a16:creationId xmlns:a16="http://schemas.microsoft.com/office/drawing/2014/main" xmlns="" id="{1DFE40FC-F926-4182-88EE-35971824C28A}"/>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36600" y="367792"/>
            <a:ext cx="10718800" cy="6113492"/>
          </a:xfrm>
          <a:prstGeom prst="rect">
            <a:avLst/>
          </a:prstGeom>
          <a:solidFill>
            <a:srgbClr val="FFFFFF">
              <a:alpha val="89020"/>
            </a:srgbClr>
          </a:solid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7" name="TextBox 6">
            <a:extLst>
              <a:ext uri="{FF2B5EF4-FFF2-40B4-BE49-F238E27FC236}">
                <a16:creationId xmlns:a16="http://schemas.microsoft.com/office/drawing/2014/main" xmlns="" id="{D23B0C6D-B7AC-4B31-8AAE-39B78572837D}"/>
              </a:ext>
            </a:extLst>
          </p:cNvPr>
          <p:cNvSpPr txBox="1"/>
          <p:nvPr/>
        </p:nvSpPr>
        <p:spPr>
          <a:xfrm>
            <a:off x="735739" y="369018"/>
            <a:ext cx="10718800" cy="1754326"/>
          </a:xfrm>
          <a:prstGeom prst="rect">
            <a:avLst/>
          </a:prstGeom>
          <a:noFill/>
        </p:spPr>
        <p:txBody>
          <a:bodyPr wrap="square" lIns="91440" tIns="45720" rIns="91440" bIns="45720" rtlCol="0" anchor="t">
            <a:spAutoFit/>
          </a:bodyPr>
          <a:lstStyle/>
          <a:p>
            <a:pPr algn="ctr">
              <a:lnSpc>
                <a:spcPct val="150000"/>
              </a:lnSpc>
            </a:pPr>
            <a:r>
              <a:rPr lang="en-GB" sz="2400" b="1">
                <a:solidFill>
                  <a:srgbClr val="008A3E"/>
                </a:solidFill>
                <a:latin typeface="Segoe UI"/>
                <a:cs typeface="Segoe UI"/>
              </a:rPr>
              <a:t>Getting Better After Illness:</a:t>
            </a:r>
            <a:endParaRPr lang="en-GB">
              <a:solidFill>
                <a:srgbClr val="008A3E"/>
              </a:solidFill>
              <a:latin typeface="Segoe UI"/>
              <a:cs typeface="Segoe UI"/>
            </a:endParaRPr>
          </a:p>
          <a:p>
            <a:pPr algn="ctr">
              <a:lnSpc>
                <a:spcPct val="150000"/>
              </a:lnSpc>
            </a:pPr>
            <a:r>
              <a:rPr lang="en-GB" sz="2400" b="1">
                <a:solidFill>
                  <a:srgbClr val="008A3E"/>
                </a:solidFill>
                <a:latin typeface="Segoe UI"/>
                <a:cs typeface="Segoe UI"/>
              </a:rPr>
              <a:t> Top Tips for Teachers</a:t>
            </a:r>
            <a:endParaRPr lang="en-GB">
              <a:solidFill>
                <a:srgbClr val="008A3E"/>
              </a:solidFill>
              <a:latin typeface="Segoe UI"/>
              <a:cs typeface="Segoe UI"/>
            </a:endParaRPr>
          </a:p>
          <a:p>
            <a:endParaRPr lang="en-GB" dirty="0">
              <a:solidFill>
                <a:srgbClr val="7030A0"/>
              </a:solidFill>
            </a:endParaRPr>
          </a:p>
          <a:p>
            <a:endParaRPr lang="en-GB" dirty="0"/>
          </a:p>
        </p:txBody>
      </p:sp>
      <p:sp>
        <p:nvSpPr>
          <p:cNvPr id="10" name="TextBox 9">
            <a:extLst>
              <a:ext uri="{FF2B5EF4-FFF2-40B4-BE49-F238E27FC236}">
                <a16:creationId xmlns:a16="http://schemas.microsoft.com/office/drawing/2014/main" xmlns="" id="{5C506A90-67E7-4E3A-871A-3C8B5BED79AB}"/>
              </a:ext>
            </a:extLst>
          </p:cNvPr>
          <p:cNvSpPr txBox="1"/>
          <p:nvPr/>
        </p:nvSpPr>
        <p:spPr>
          <a:xfrm>
            <a:off x="6376840" y="1574767"/>
            <a:ext cx="2876469" cy="4450642"/>
          </a:xfrm>
          <a:prstGeom prst="rect">
            <a:avLst/>
          </a:prstGeom>
          <a:noFill/>
          <a:ln>
            <a:noFill/>
          </a:ln>
        </p:spPr>
        <p:txBody>
          <a:bodyPr wrap="square" lIns="91440" tIns="45720" rIns="91440" bIns="45720" rtlCol="0" anchor="t">
            <a:spAutoFit/>
          </a:bodyPr>
          <a:lstStyle/>
          <a:p>
            <a:pPr marL="285750" lvl="0" indent="-285750">
              <a:lnSpc>
                <a:spcPct val="114000"/>
              </a:lnSpc>
              <a:buFont typeface="Arial" panose="020B0604020202020204" pitchFamily="34" charset="0"/>
              <a:buChar char="•"/>
            </a:pPr>
            <a:r>
              <a:rPr lang="en-GB" sz="1400" b="1">
                <a:solidFill>
                  <a:srgbClr val="008A3E"/>
                </a:solidFill>
                <a:latin typeface="Segoe UI"/>
                <a:cs typeface="Segoe UI"/>
              </a:rPr>
              <a:t>Provide quiet, calming spaces to rest and relax</a:t>
            </a:r>
            <a:r>
              <a:rPr lang="en-GB" sz="1400" dirty="0">
                <a:latin typeface="Segoe UI"/>
                <a:cs typeface="Segoe UI"/>
              </a:rPr>
              <a:t> if need be, without embarrassment or judgement</a:t>
            </a:r>
            <a:endParaRPr lang="en-GB" sz="1400" dirty="0">
              <a:latin typeface="Segoe UI" panose="020B0502040204020203" pitchFamily="34" charset="0"/>
              <a:cs typeface="Segoe UI" panose="020B0502040204020203" pitchFamily="34" charset="0"/>
            </a:endParaRPr>
          </a:p>
          <a:p>
            <a:pPr marL="285750" lvl="0" indent="-285750">
              <a:lnSpc>
                <a:spcPct val="114000"/>
              </a:lnSpc>
              <a:buFont typeface="Arial" panose="020B0604020202020204" pitchFamily="34" charset="0"/>
              <a:buChar char="•"/>
            </a:pPr>
            <a:r>
              <a:rPr lang="en-GB" sz="1400" dirty="0">
                <a:latin typeface="Segoe UI" panose="020B0502040204020203" pitchFamily="34" charset="0"/>
                <a:cs typeface="Segoe UI" panose="020B0502040204020203" pitchFamily="34" charset="0"/>
              </a:rPr>
              <a:t>Lessen the cognitive load by giving clear expectations for </a:t>
            </a:r>
            <a:r>
              <a:rPr lang="en-GB" sz="1400">
                <a:latin typeface="Segoe UI" panose="020B0502040204020203" pitchFamily="34" charset="0"/>
                <a:cs typeface="Segoe UI" panose="020B0502040204020203" pitchFamily="34" charset="0"/>
              </a:rPr>
              <a:t>work and written </a:t>
            </a:r>
            <a:r>
              <a:rPr lang="en-GB" sz="1400" dirty="0">
                <a:latin typeface="Segoe UI" panose="020B0502040204020203" pitchFamily="34" charset="0"/>
                <a:cs typeface="Segoe UI" panose="020B0502040204020203" pitchFamily="34" charset="0"/>
              </a:rPr>
              <a:t>worksheets instead of copying things of the board.</a:t>
            </a:r>
          </a:p>
          <a:p>
            <a:pPr marL="285750" lvl="0" indent="-285750">
              <a:lnSpc>
                <a:spcPct val="114000"/>
              </a:lnSpc>
              <a:buFont typeface="Arial" panose="020B0604020202020204" pitchFamily="34" charset="0"/>
              <a:buChar char="•"/>
            </a:pPr>
            <a:r>
              <a:rPr lang="en-GB" sz="1400" dirty="0">
                <a:latin typeface="Segoe UI" panose="020B0502040204020203" pitchFamily="34" charset="0"/>
                <a:cs typeface="Segoe UI" panose="020B0502040204020203" pitchFamily="34" charset="0"/>
              </a:rPr>
              <a:t>Make sure live lessons and recordings are available where possible</a:t>
            </a:r>
          </a:p>
          <a:p>
            <a:pPr marL="285750" lvl="0" indent="-285750">
              <a:lnSpc>
                <a:spcPct val="114000"/>
              </a:lnSpc>
              <a:buFont typeface="Arial" panose="020B0604020202020204" pitchFamily="34" charset="0"/>
              <a:buChar char="•"/>
            </a:pPr>
            <a:r>
              <a:rPr lang="en-GB" sz="1400" dirty="0">
                <a:latin typeface="Segoe UI"/>
                <a:cs typeface="Segoe UI"/>
              </a:rPr>
              <a:t>Offer </a:t>
            </a:r>
            <a:r>
              <a:rPr lang="en-GB" sz="1400" b="1" dirty="0">
                <a:solidFill>
                  <a:srgbClr val="008A3E"/>
                </a:solidFill>
                <a:latin typeface="Segoe UI"/>
                <a:cs typeface="Segoe UI"/>
              </a:rPr>
              <a:t>reassurance </a:t>
            </a:r>
            <a:r>
              <a:rPr lang="en-GB" sz="1400" dirty="0">
                <a:latin typeface="Segoe UI"/>
                <a:cs typeface="Segoe UI"/>
              </a:rPr>
              <a:t>that things will shift eventually</a:t>
            </a:r>
          </a:p>
          <a:p>
            <a:pPr marL="285750" lvl="0" indent="-285750">
              <a:lnSpc>
                <a:spcPct val="114000"/>
              </a:lnSpc>
              <a:buFont typeface="Arial" panose="020B0604020202020204" pitchFamily="34" charset="0"/>
              <a:buChar char="•"/>
            </a:pPr>
            <a:r>
              <a:rPr lang="en-GB" sz="1400" dirty="0">
                <a:latin typeface="Segoe UI" panose="020B0502040204020203" pitchFamily="34" charset="0"/>
                <a:cs typeface="Segoe UI" panose="020B0502040204020203" pitchFamily="34" charset="0"/>
              </a:rPr>
              <a:t>Maintain contact with peers</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2" name="Rectangular Callout 1"/>
          <p:cNvSpPr/>
          <p:nvPr/>
        </p:nvSpPr>
        <p:spPr>
          <a:xfrm>
            <a:off x="9447764" y="5444648"/>
            <a:ext cx="2505456" cy="1037648"/>
          </a:xfrm>
          <a:prstGeom prst="wedgeRectCallout">
            <a:avLst>
              <a:gd name="adj1" fmla="val -71922"/>
              <a:gd name="adj2" fmla="val 39146"/>
            </a:avLst>
          </a:prstGeom>
          <a:solidFill>
            <a:srgbClr val="FFFFFF"/>
          </a:solidFill>
          <a:ln w="19050">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a:solidFill>
                  <a:schemeClr val="tx1"/>
                </a:solidFill>
                <a:latin typeface="Segoe UI"/>
                <a:cs typeface="Segoe UI"/>
              </a:rPr>
              <a:t>Show this page to your teachers!</a:t>
            </a:r>
          </a:p>
        </p:txBody>
      </p:sp>
      <p:cxnSp>
        <p:nvCxnSpPr>
          <p:cNvPr id="3" name="Straight Connector 2">
            <a:extLst>
              <a:ext uri="{FF2B5EF4-FFF2-40B4-BE49-F238E27FC236}">
                <a16:creationId xmlns:a16="http://schemas.microsoft.com/office/drawing/2014/main" xmlns="" id="{FD5A9366-B72E-4481-89BA-5A01E3DF15EE}"/>
              </a:ext>
            </a:extLst>
          </p:cNvPr>
          <p:cNvCxnSpPr>
            <a:cxnSpLocks/>
          </p:cNvCxnSpPr>
          <p:nvPr/>
        </p:nvCxnSpPr>
        <p:spPr>
          <a:xfrm>
            <a:off x="5995568" y="1571948"/>
            <a:ext cx="8526" cy="4476303"/>
          </a:xfrm>
          <a:prstGeom prst="line">
            <a:avLst/>
          </a:prstGeom>
          <a:ln>
            <a:solidFill>
              <a:srgbClr val="22888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0C5D0394-7295-4378-90B6-CACD5F37BD62}"/>
              </a:ext>
            </a:extLst>
          </p:cNvPr>
          <p:cNvSpPr txBox="1"/>
          <p:nvPr/>
        </p:nvSpPr>
        <p:spPr>
          <a:xfrm>
            <a:off x="1148674" y="1574767"/>
            <a:ext cx="4739136" cy="5448030"/>
          </a:xfrm>
          <a:prstGeom prst="rect">
            <a:avLst/>
          </a:prstGeom>
          <a:noFill/>
          <a:ln>
            <a:noFill/>
          </a:ln>
        </p:spPr>
        <p:txBody>
          <a:bodyPr wrap="square" lIns="91440" tIns="45720" rIns="91440" bIns="45720" rtlCol="0" anchor="t">
            <a:spAutoFit/>
          </a:bodyPr>
          <a:lstStyle/>
          <a:p>
            <a:pPr marL="285750" indent="-285750">
              <a:lnSpc>
                <a:spcPct val="114000"/>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lvl="0" indent="-285750">
              <a:lnSpc>
                <a:spcPct val="113999"/>
              </a:lnSpc>
              <a:buFont typeface="Arial" panose="020B0604020202020204" pitchFamily="34" charset="0"/>
              <a:buChar char="•"/>
            </a:pPr>
            <a:r>
              <a:rPr lang="en-GB" sz="1400">
                <a:latin typeface="Segoe UI"/>
                <a:cs typeface="Segoe UI"/>
              </a:rPr>
              <a:t>Allowing </a:t>
            </a:r>
            <a:r>
              <a:rPr lang="en-GB" sz="1400" b="1" dirty="0">
                <a:solidFill>
                  <a:srgbClr val="008A3E"/>
                </a:solidFill>
                <a:latin typeface="Segoe UI"/>
                <a:cs typeface="Segoe UI"/>
              </a:rPr>
              <a:t>regular breaks</a:t>
            </a:r>
            <a:r>
              <a:rPr lang="en-GB" sz="1400" dirty="0">
                <a:latin typeface="Segoe UI"/>
                <a:cs typeface="Segoe UI"/>
              </a:rPr>
              <a:t> to manage energy levels</a:t>
            </a:r>
            <a:endParaRPr lang="en-GB">
              <a:cs typeface="Calibri"/>
            </a:endParaRPr>
          </a:p>
          <a:p>
            <a:pPr marL="285750" indent="-285750">
              <a:lnSpc>
                <a:spcPct val="114000"/>
              </a:lnSpc>
              <a:buFont typeface="Arial" panose="020B0604020202020204" pitchFamily="34" charset="0"/>
              <a:buChar char="•"/>
            </a:pPr>
            <a:r>
              <a:rPr lang="en-GB" sz="1400" dirty="0">
                <a:latin typeface="Segoe UI"/>
                <a:cs typeface="Segoe UI"/>
              </a:rPr>
              <a:t>Access to </a:t>
            </a:r>
            <a:r>
              <a:rPr lang="en-GB" sz="1400" b="1" dirty="0">
                <a:solidFill>
                  <a:srgbClr val="008A3E"/>
                </a:solidFill>
                <a:latin typeface="Segoe UI"/>
                <a:cs typeface="Segoe UI"/>
              </a:rPr>
              <a:t>refreshments </a:t>
            </a:r>
            <a:endParaRPr lang="en-GB" sz="1400" b="1" dirty="0">
              <a:solidFill>
                <a:srgbClr val="008A3E"/>
              </a:solidFill>
              <a:latin typeface="Segoe UI" panose="020B0502040204020203" pitchFamily="34" charset="0"/>
              <a:cs typeface="Segoe UI" panose="020B0502040204020203" pitchFamily="34" charset="0"/>
            </a:endParaRPr>
          </a:p>
          <a:p>
            <a:pPr marL="285750" lvl="0" indent="-285750">
              <a:lnSpc>
                <a:spcPct val="114000"/>
              </a:lnSpc>
              <a:buFont typeface="Arial" panose="020B0604020202020204" pitchFamily="34" charset="0"/>
              <a:buChar char="•"/>
            </a:pPr>
            <a:r>
              <a:rPr lang="en-GB" sz="1400" dirty="0">
                <a:latin typeface="Segoe UI"/>
                <a:cs typeface="Segoe UI"/>
              </a:rPr>
              <a:t>Offer 1:1 </a:t>
            </a:r>
            <a:r>
              <a:rPr lang="en-GB" sz="1400" b="1" dirty="0">
                <a:solidFill>
                  <a:srgbClr val="008A3E"/>
                </a:solidFill>
                <a:latin typeface="Segoe UI"/>
                <a:cs typeface="Segoe UI"/>
              </a:rPr>
              <a:t>support </a:t>
            </a:r>
            <a:r>
              <a:rPr lang="en-GB" sz="1400" dirty="0">
                <a:latin typeface="Segoe UI"/>
                <a:cs typeface="Segoe UI"/>
              </a:rPr>
              <a:t>where possible</a:t>
            </a: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indent="-285750">
              <a:lnSpc>
                <a:spcPct val="113999"/>
              </a:lnSpc>
              <a:buFont typeface="Arial" panose="020B0604020202020204" pitchFamily="34" charset="0"/>
              <a:buChar char="•"/>
            </a:pPr>
            <a:endParaRPr lang="en-GB" sz="1400" dirty="0">
              <a:latin typeface="Segoe UI"/>
              <a:cs typeface="Segoe UI"/>
            </a:endParaRPr>
          </a:p>
          <a:p>
            <a:pPr marL="285750" lvl="0" indent="-285750">
              <a:lnSpc>
                <a:spcPct val="114000"/>
              </a:lnSpc>
              <a:buFont typeface="Arial" panose="020B0604020202020204" pitchFamily="34" charset="0"/>
              <a:buChar char="•"/>
            </a:pPr>
            <a:r>
              <a:rPr lang="en-GB" sz="1400" dirty="0">
                <a:latin typeface="Segoe UI"/>
                <a:cs typeface="Segoe UI"/>
              </a:rPr>
              <a:t>Place demands that are appropriate and </a:t>
            </a:r>
            <a:r>
              <a:rPr lang="en-GB" sz="1400" b="1" dirty="0">
                <a:solidFill>
                  <a:srgbClr val="008A3E"/>
                </a:solidFill>
                <a:latin typeface="Segoe UI"/>
                <a:cs typeface="Segoe UI"/>
              </a:rPr>
              <a:t>not too overwhelming</a:t>
            </a:r>
          </a:p>
          <a:p>
            <a:pPr marL="285750" lvl="0" indent="-285750">
              <a:lnSpc>
                <a:spcPct val="114000"/>
              </a:lnSpc>
              <a:buFont typeface="Arial" panose="020B0604020202020204" pitchFamily="34" charset="0"/>
              <a:buChar char="•"/>
            </a:pPr>
            <a:r>
              <a:rPr lang="en-GB" sz="1400" dirty="0">
                <a:latin typeface="Segoe UI" panose="020B0502040204020203" pitchFamily="34" charset="0"/>
                <a:cs typeface="Segoe UI" panose="020B0502040204020203" pitchFamily="34" charset="0"/>
              </a:rPr>
              <a:t>Help to balance workloads. Children may have less capacity to do what they were able to before illness.</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4" name="Picture 5">
            <a:extLst>
              <a:ext uri="{FF2B5EF4-FFF2-40B4-BE49-F238E27FC236}">
                <a16:creationId xmlns:a16="http://schemas.microsoft.com/office/drawing/2014/main" xmlns="" id="{E315931F-2EEA-47E2-B68E-D259C8CC4B3F}"/>
              </a:ext>
            </a:extLst>
          </p:cNvPr>
          <p:cNvPicPr>
            <a:picLocks noChangeAspect="1"/>
          </p:cNvPicPr>
          <p:nvPr/>
        </p:nvPicPr>
        <p:blipFill>
          <a:blip r:embed="rId3"/>
          <a:stretch>
            <a:fillRect/>
          </a:stretch>
        </p:blipFill>
        <p:spPr>
          <a:xfrm>
            <a:off x="2265895" y="3869848"/>
            <a:ext cx="2362200" cy="1574800"/>
          </a:xfrm>
          <a:prstGeom prst="rect">
            <a:avLst/>
          </a:prstGeom>
        </p:spPr>
      </p:pic>
      <p:pic>
        <p:nvPicPr>
          <p:cNvPr id="6" name="Picture 10" descr="A picture containing person, indoor&#10;&#10;Description automatically generated">
            <a:extLst>
              <a:ext uri="{FF2B5EF4-FFF2-40B4-BE49-F238E27FC236}">
                <a16:creationId xmlns:a16="http://schemas.microsoft.com/office/drawing/2014/main" xmlns="" id="{98508113-F135-4F5F-9B9D-6C408B2369F8}"/>
              </a:ext>
            </a:extLst>
          </p:cNvPr>
          <p:cNvPicPr>
            <a:picLocks noChangeAspect="1"/>
          </p:cNvPicPr>
          <p:nvPr/>
        </p:nvPicPr>
        <p:blipFill>
          <a:blip r:embed="rId4"/>
          <a:stretch>
            <a:fillRect/>
          </a:stretch>
        </p:blipFill>
        <p:spPr>
          <a:xfrm rot="16200000">
            <a:off x="8936567" y="2362993"/>
            <a:ext cx="2626784" cy="1751013"/>
          </a:xfrm>
          <a:prstGeom prst="rect">
            <a:avLst/>
          </a:prstGeom>
        </p:spPr>
      </p:pic>
      <p:pic>
        <p:nvPicPr>
          <p:cNvPr id="12" name="Picture 12">
            <a:extLst>
              <a:ext uri="{FF2B5EF4-FFF2-40B4-BE49-F238E27FC236}">
                <a16:creationId xmlns:a16="http://schemas.microsoft.com/office/drawing/2014/main" xmlns="" id="{16777DE6-2E33-4578-9CE8-7D3154B989B9}"/>
              </a:ext>
            </a:extLst>
          </p:cNvPr>
          <p:cNvPicPr>
            <a:picLocks noChangeAspect="1"/>
          </p:cNvPicPr>
          <p:nvPr/>
        </p:nvPicPr>
        <p:blipFill>
          <a:blip r:embed="rId5"/>
          <a:stretch>
            <a:fillRect/>
          </a:stretch>
        </p:blipFill>
        <p:spPr>
          <a:xfrm>
            <a:off x="2343150" y="1499076"/>
            <a:ext cx="2341034" cy="1415097"/>
          </a:xfrm>
          <a:prstGeom prst="rect">
            <a:avLst/>
          </a:prstGeom>
        </p:spPr>
      </p:pic>
    </p:spTree>
    <p:extLst>
      <p:ext uri="{BB962C8B-B14F-4D97-AF65-F5344CB8AC3E}">
        <p14:creationId xmlns:p14="http://schemas.microsoft.com/office/powerpoint/2010/main" val="2656994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8948EE16-70C6-45DC-A55E-2FF7E9899D19}"/>
              </a:ext>
            </a:extLst>
          </p:cNvPr>
          <p:cNvPicPr>
            <a:picLocks noChangeAspect="1"/>
          </p:cNvPicPr>
          <p:nvPr/>
        </p:nvPicPr>
        <p:blipFill>
          <a:blip r:embed="rId2"/>
          <a:stretch>
            <a:fillRect/>
          </a:stretch>
        </p:blipFill>
        <p:spPr>
          <a:xfrm>
            <a:off x="-5751" y="1891"/>
            <a:ext cx="12232255" cy="6854216"/>
          </a:xfrm>
          <a:prstGeom prst="rect">
            <a:avLst/>
          </a:prstGeom>
        </p:spPr>
      </p:pic>
      <p:sp>
        <p:nvSpPr>
          <p:cNvPr id="3" name="Rounded Rectangle 5">
            <a:extLst>
              <a:ext uri="{FF2B5EF4-FFF2-40B4-BE49-F238E27FC236}">
                <a16:creationId xmlns:a16="http://schemas.microsoft.com/office/drawing/2014/main" xmlns="" id="{563F1B2B-FA7A-4D11-AC7E-DBFA75AB8EA2}"/>
              </a:ext>
            </a:extLst>
          </p:cNvPr>
          <p:cNvSpPr/>
          <p:nvPr/>
        </p:nvSpPr>
        <p:spPr>
          <a:xfrm>
            <a:off x="831850" y="349504"/>
            <a:ext cx="10705432" cy="6122068"/>
          </a:xfrm>
          <a:prstGeom prst="rect">
            <a:avLst/>
          </a:prstGeom>
          <a:solidFill>
            <a:srgbClr val="FFFFFF">
              <a:alpha val="8902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xmlns="" id="{64A4BC93-4424-46AE-9E0C-A9C8C4338065}"/>
              </a:ext>
            </a:extLst>
          </p:cNvPr>
          <p:cNvSpPr txBox="1"/>
          <p:nvPr/>
        </p:nvSpPr>
        <p:spPr>
          <a:xfrm>
            <a:off x="6244102" y="1086103"/>
            <a:ext cx="2616232" cy="997453"/>
          </a:xfrm>
          <a:prstGeom prst="rect">
            <a:avLst/>
          </a:prstGeom>
          <a:noFill/>
        </p:spPr>
        <p:txBody>
          <a:bodyPr wrap="square" lIns="91440" tIns="45720" rIns="91440" bIns="45720" rtlCol="0" anchor="t">
            <a:spAutoFit/>
          </a:bodyPr>
          <a:lstStyle/>
          <a:p>
            <a:pPr marL="285750" lvl="0" indent="-285750">
              <a:lnSpc>
                <a:spcPct val="107000"/>
              </a:lnSpc>
              <a:buFont typeface="Arial" panose="020B0604020202020204" pitchFamily="34" charset="0"/>
              <a:buChar char="•"/>
            </a:pPr>
            <a:r>
              <a:rPr lang="en-GB" sz="1400" b="1" dirty="0">
                <a:solidFill>
                  <a:schemeClr val="accent1"/>
                </a:solidFill>
                <a:effectLst/>
                <a:latin typeface="Segoe UI"/>
                <a:ea typeface="Calibri" panose="020F0502020204030204" pitchFamily="34" charset="0"/>
                <a:cs typeface="Segoe UI"/>
              </a:rPr>
              <a:t>Talk to your family</a:t>
            </a:r>
            <a:r>
              <a:rPr lang="en-GB" sz="1400" dirty="0">
                <a:effectLst/>
                <a:latin typeface="Segoe UI"/>
                <a:ea typeface="Calibri" panose="020F0502020204030204" pitchFamily="34" charset="0"/>
                <a:cs typeface="Segoe UI"/>
              </a:rPr>
              <a:t>. If you aren’t feeling </a:t>
            </a:r>
            <a:r>
              <a:rPr lang="en-GB" sz="1400" dirty="0">
                <a:latin typeface="Segoe UI"/>
                <a:ea typeface="Calibri" panose="020F0502020204030204" pitchFamily="34" charset="0"/>
                <a:cs typeface="Segoe UI"/>
              </a:rPr>
              <a:t>like eating your family might have </a:t>
            </a:r>
            <a:r>
              <a:rPr lang="en-GB" sz="1400">
                <a:latin typeface="Segoe UI"/>
                <a:ea typeface="Calibri" panose="020F0502020204030204" pitchFamily="34" charset="0"/>
                <a:cs typeface="Segoe UI"/>
              </a:rPr>
              <a:t>some good ideas to help.</a:t>
            </a:r>
          </a:p>
        </p:txBody>
      </p:sp>
      <p:sp>
        <p:nvSpPr>
          <p:cNvPr id="6" name="TextBox 5">
            <a:extLst>
              <a:ext uri="{FF2B5EF4-FFF2-40B4-BE49-F238E27FC236}">
                <a16:creationId xmlns:a16="http://schemas.microsoft.com/office/drawing/2014/main" xmlns="" id="{A499FF72-1678-4422-AB09-37079F5F86DA}"/>
              </a:ext>
            </a:extLst>
          </p:cNvPr>
          <p:cNvSpPr txBox="1"/>
          <p:nvPr/>
        </p:nvSpPr>
        <p:spPr>
          <a:xfrm>
            <a:off x="1169814" y="2089020"/>
            <a:ext cx="3003916" cy="2841547"/>
          </a:xfrm>
          <a:prstGeom prst="rect">
            <a:avLst/>
          </a:prstGeom>
          <a:noFill/>
        </p:spPr>
        <p:txBody>
          <a:bodyPr wrap="square" lIns="91440" tIns="45720" rIns="91440" bIns="45720" rtlCol="0" anchor="t">
            <a:spAutoFit/>
          </a:bodyPr>
          <a:lstStyle/>
          <a:p>
            <a:pPr lvl="0">
              <a:lnSpc>
                <a:spcPct val="107000"/>
              </a:lnSpc>
            </a:pPr>
            <a:endParaRPr lang="en-GB"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285750" indent="-285750">
              <a:lnSpc>
                <a:spcPct val="107000"/>
              </a:lnSpc>
              <a:buFont typeface="Arial" panose="020B0604020202020204" pitchFamily="34" charset="0"/>
              <a:buChar char="•"/>
            </a:pPr>
            <a:r>
              <a:rPr lang="en-GB" sz="1400">
                <a:effectLst/>
                <a:latin typeface="Segoe UI"/>
                <a:ea typeface="Calibri" panose="020F0502020204030204" pitchFamily="34" charset="0"/>
                <a:cs typeface="Segoe UI"/>
              </a:rPr>
              <a:t>If you are struggling to eat</a:t>
            </a:r>
            <a:r>
              <a:rPr lang="en-GB" sz="1400">
                <a:latin typeface="Segoe UI"/>
                <a:ea typeface="Calibri" panose="020F0502020204030204" pitchFamily="34" charset="0"/>
                <a:cs typeface="Segoe UI"/>
              </a:rPr>
              <a:t> </a:t>
            </a:r>
            <a:r>
              <a:rPr lang="en-GB" sz="1400">
                <a:effectLst/>
                <a:latin typeface="Segoe UI"/>
                <a:ea typeface="Calibri" panose="020F0502020204030204" pitchFamily="34" charset="0"/>
                <a:cs typeface="Segoe UI"/>
              </a:rPr>
              <a:t>big meals, choose </a:t>
            </a:r>
            <a:r>
              <a:rPr lang="en-GB" sz="1400" b="1" dirty="0">
                <a:solidFill>
                  <a:schemeClr val="accent1"/>
                </a:solidFill>
                <a:effectLst/>
                <a:latin typeface="Segoe UI"/>
                <a:ea typeface="Calibri" panose="020F0502020204030204" pitchFamily="34" charset="0"/>
                <a:cs typeface="Segoe UI"/>
              </a:rPr>
              <a:t>high calorie foods</a:t>
            </a:r>
            <a:r>
              <a:rPr lang="en-GB" sz="1400">
                <a:effectLst/>
                <a:latin typeface="Segoe UI"/>
                <a:ea typeface="Calibri" panose="020F0502020204030204" pitchFamily="34" charset="0"/>
                <a:cs typeface="Segoe UI"/>
              </a:rPr>
              <a:t> like toast, peanut butter and flapjack</a:t>
            </a:r>
            <a:endParaRPr lang="en-GB"/>
          </a:p>
          <a:p>
            <a:pPr marL="285750" lvl="0" indent="-285750">
              <a:lnSpc>
                <a:spcPct val="107000"/>
              </a:lnSpc>
              <a:buFont typeface="Arial" panose="020B0604020202020204" pitchFamily="34" charset="0"/>
              <a:buChar char="•"/>
            </a:pPr>
            <a:r>
              <a:rPr lang="en-GB" sz="1400" b="1" dirty="0">
                <a:solidFill>
                  <a:schemeClr val="accent1"/>
                </a:solidFill>
                <a:effectLst/>
                <a:latin typeface="Segoe UI"/>
                <a:ea typeface="Calibri" panose="020F0502020204030204" pitchFamily="34" charset="0"/>
                <a:cs typeface="Segoe UI"/>
              </a:rPr>
              <a:t>Drinking lots of fluids</a:t>
            </a:r>
            <a:r>
              <a:rPr lang="en-GB" sz="1400" dirty="0">
                <a:effectLst/>
                <a:latin typeface="Segoe UI"/>
                <a:ea typeface="Calibri" panose="020F0502020204030204" pitchFamily="34" charset="0"/>
                <a:cs typeface="Segoe UI"/>
              </a:rPr>
              <a:t> is really important to help your body to fight </a:t>
            </a:r>
            <a:r>
              <a:rPr lang="en-GB" sz="1400" dirty="0">
                <a:latin typeface="Segoe UI"/>
                <a:ea typeface="Calibri" panose="020F0502020204030204" pitchFamily="34" charset="0"/>
                <a:cs typeface="Segoe UI"/>
              </a:rPr>
              <a:t>infection. Try drinking </a:t>
            </a:r>
            <a:r>
              <a:rPr lang="en-GB" sz="1400">
                <a:latin typeface="Segoe UI"/>
                <a:ea typeface="Calibri" panose="020F0502020204030204" pitchFamily="34" charset="0"/>
                <a:cs typeface="Segoe UI"/>
              </a:rPr>
              <a:t>water or sugar-free squash.</a:t>
            </a:r>
          </a:p>
          <a:p>
            <a:pPr marL="285750" indent="-285750">
              <a:lnSpc>
                <a:spcPct val="107000"/>
              </a:lnSpc>
              <a:buFont typeface="Arial,Sans-Serif" panose="020B0604020202020204" pitchFamily="34" charset="0"/>
              <a:buChar char="•"/>
            </a:pPr>
            <a:endParaRPr lang="en-GB" sz="1400" dirty="0">
              <a:latin typeface="Segoe UI"/>
              <a:cs typeface="Segoe UI"/>
            </a:endParaRPr>
          </a:p>
          <a:p>
            <a:pPr marL="285750" lvl="0" indent="-285750">
              <a:lnSpc>
                <a:spcPct val="107000"/>
              </a:lnSpc>
              <a:buFont typeface="Arial" panose="020B0604020202020204" pitchFamily="34" charset="0"/>
              <a:buChar char="•"/>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cxnSp>
        <p:nvCxnSpPr>
          <p:cNvPr id="7" name="Straight Connector 6">
            <a:extLst>
              <a:ext uri="{FF2B5EF4-FFF2-40B4-BE49-F238E27FC236}">
                <a16:creationId xmlns:a16="http://schemas.microsoft.com/office/drawing/2014/main" xmlns="" id="{21E48978-2E3D-499D-B692-FD9019FE8373}"/>
              </a:ext>
            </a:extLst>
          </p:cNvPr>
          <p:cNvCxnSpPr>
            <a:cxnSpLocks/>
          </p:cNvCxnSpPr>
          <p:nvPr/>
        </p:nvCxnSpPr>
        <p:spPr>
          <a:xfrm>
            <a:off x="6175380" y="812213"/>
            <a:ext cx="0" cy="407783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371C82CE-8E0B-420E-B28D-F5AB7FA8F6EF}"/>
              </a:ext>
            </a:extLst>
          </p:cNvPr>
          <p:cNvSpPr txBox="1"/>
          <p:nvPr/>
        </p:nvSpPr>
        <p:spPr>
          <a:xfrm>
            <a:off x="1169813" y="952703"/>
            <a:ext cx="5169600" cy="1688989"/>
          </a:xfrm>
          <a:prstGeom prst="rect">
            <a:avLst/>
          </a:prstGeom>
          <a:noFill/>
        </p:spPr>
        <p:txBody>
          <a:bodyPr wrap="square" lIns="91440" tIns="45720" rIns="91440" bIns="45720" rtlCol="0" anchor="t">
            <a:spAutoFit/>
          </a:bodyPr>
          <a:lstStyle/>
          <a:p>
            <a:pPr marL="285750" lvl="0" indent="-285750">
              <a:lnSpc>
                <a:spcPct val="107000"/>
              </a:lnSpc>
              <a:buFont typeface="Arial" panose="020B0604020202020204" pitchFamily="34" charset="0"/>
              <a:buChar char="•"/>
            </a:pPr>
            <a:r>
              <a:rPr lang="en-GB" sz="1400" dirty="0">
                <a:effectLst/>
                <a:latin typeface="Segoe UI" panose="020B0502040204020203" pitchFamily="34" charset="0"/>
                <a:ea typeface="Calibri" panose="020F0502020204030204" pitchFamily="34" charset="0"/>
                <a:cs typeface="Segoe UI" panose="020B0502040204020203" pitchFamily="34" charset="0"/>
              </a:rPr>
              <a:t>When you are feeling ill and sick, you may not feel like eating.</a:t>
            </a:r>
          </a:p>
          <a:p>
            <a:pPr marL="285750" lvl="0" indent="-285750">
              <a:lnSpc>
                <a:spcPct val="107000"/>
              </a:lnSpc>
              <a:buFont typeface="Arial" panose="020B0604020202020204" pitchFamily="34" charset="0"/>
              <a:buChar char="•"/>
            </a:pPr>
            <a:r>
              <a:rPr lang="en-GB" sz="1400" dirty="0">
                <a:effectLst/>
                <a:latin typeface="Segoe UI" panose="020B0502040204020203" pitchFamily="34" charset="0"/>
                <a:ea typeface="Calibri" panose="020F0502020204030204" pitchFamily="34" charset="0"/>
                <a:cs typeface="Segoe UI" panose="020B0502040204020203" pitchFamily="34" charset="0"/>
              </a:rPr>
              <a:t>If you do have a low appetite, it might be helpful to try </a:t>
            </a:r>
            <a:r>
              <a:rPr lang="en-GB" sz="1400" b="1" dirty="0">
                <a:solidFill>
                  <a:schemeClr val="accent1"/>
                </a:solidFill>
                <a:effectLst/>
                <a:latin typeface="Segoe UI" panose="020B0502040204020203" pitchFamily="34" charset="0"/>
                <a:ea typeface="Calibri" panose="020F0502020204030204" pitchFamily="34" charset="0"/>
                <a:cs typeface="Segoe UI" panose="020B0502040204020203" pitchFamily="34" charset="0"/>
              </a:rPr>
              <a:t>eating little and often</a:t>
            </a:r>
          </a:p>
          <a:p>
            <a:pPr marL="285750" indent="-285750">
              <a:lnSpc>
                <a:spcPct val="107000"/>
              </a:lnSpc>
              <a:buFont typeface="Arial" panose="020B0604020202020204" pitchFamily="34" charset="0"/>
              <a:buChar char="•"/>
            </a:pPr>
            <a:r>
              <a:rPr lang="en-GB" sz="1400" dirty="0">
                <a:effectLst/>
                <a:latin typeface="Segoe UI"/>
                <a:ea typeface="Calibri" panose="020F0502020204030204" pitchFamily="34" charset="0"/>
                <a:cs typeface="Segoe UI"/>
              </a:rPr>
              <a:t>Sometimes if your mouth is sore, it can be helpful to eat </a:t>
            </a:r>
            <a:r>
              <a:rPr lang="en-GB" sz="1400" b="1">
                <a:solidFill>
                  <a:schemeClr val="accent1"/>
                </a:solidFill>
                <a:effectLst/>
                <a:latin typeface="Segoe UI"/>
                <a:ea typeface="Calibri" panose="020F0502020204030204" pitchFamily="34" charset="0"/>
                <a:cs typeface="Segoe UI"/>
              </a:rPr>
              <a:t>soft foods</a:t>
            </a:r>
            <a:r>
              <a:rPr lang="en-GB" sz="1400" b="1">
                <a:solidFill>
                  <a:schemeClr val="accent1"/>
                </a:solidFill>
                <a:latin typeface="Segoe UI"/>
                <a:ea typeface="Calibri" panose="020F0502020204030204" pitchFamily="34" charset="0"/>
                <a:cs typeface="Segoe UI"/>
              </a:rPr>
              <a:t> </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1" name="Picture 12">
            <a:extLst>
              <a:ext uri="{FF2B5EF4-FFF2-40B4-BE49-F238E27FC236}">
                <a16:creationId xmlns:a16="http://schemas.microsoft.com/office/drawing/2014/main" xmlns="" id="{6694BB1D-D980-44B5-87C2-B7CC0E6375E3}"/>
              </a:ext>
            </a:extLst>
          </p:cNvPr>
          <p:cNvPicPr>
            <a:picLocks noChangeAspect="1"/>
          </p:cNvPicPr>
          <p:nvPr/>
        </p:nvPicPr>
        <p:blipFill>
          <a:blip r:embed="rId3"/>
          <a:stretch>
            <a:fillRect/>
          </a:stretch>
        </p:blipFill>
        <p:spPr>
          <a:xfrm rot="1860000">
            <a:off x="4463636" y="2483520"/>
            <a:ext cx="1058779" cy="1139053"/>
          </a:xfrm>
          <a:prstGeom prst="rect">
            <a:avLst/>
          </a:prstGeom>
        </p:spPr>
      </p:pic>
      <p:pic>
        <p:nvPicPr>
          <p:cNvPr id="14" name="Picture 14">
            <a:extLst>
              <a:ext uri="{FF2B5EF4-FFF2-40B4-BE49-F238E27FC236}">
                <a16:creationId xmlns:a16="http://schemas.microsoft.com/office/drawing/2014/main" xmlns="" id="{70B6E1AC-A5C0-4144-8486-B2BE794D4C23}"/>
              </a:ext>
            </a:extLst>
          </p:cNvPr>
          <p:cNvPicPr>
            <a:picLocks noChangeAspect="1"/>
          </p:cNvPicPr>
          <p:nvPr/>
        </p:nvPicPr>
        <p:blipFill>
          <a:blip r:embed="rId4"/>
          <a:stretch>
            <a:fillRect/>
          </a:stretch>
        </p:blipFill>
        <p:spPr>
          <a:xfrm>
            <a:off x="2505242" y="4705968"/>
            <a:ext cx="2297417" cy="1535747"/>
          </a:xfrm>
          <a:prstGeom prst="rect">
            <a:avLst/>
          </a:prstGeom>
        </p:spPr>
      </p:pic>
      <p:sp>
        <p:nvSpPr>
          <p:cNvPr id="15" name="TextBox 14">
            <a:extLst>
              <a:ext uri="{FF2B5EF4-FFF2-40B4-BE49-F238E27FC236}">
                <a16:creationId xmlns:a16="http://schemas.microsoft.com/office/drawing/2014/main" xmlns="" id="{6FF9AE4F-C7AE-481E-AF80-F8B022268687}"/>
              </a:ext>
            </a:extLst>
          </p:cNvPr>
          <p:cNvSpPr txBox="1"/>
          <p:nvPr/>
        </p:nvSpPr>
        <p:spPr>
          <a:xfrm>
            <a:off x="1169813" y="3872502"/>
            <a:ext cx="4928968" cy="1227965"/>
          </a:xfrm>
          <a:prstGeom prst="rect">
            <a:avLst/>
          </a:prstGeom>
          <a:noFill/>
        </p:spPr>
        <p:txBody>
          <a:bodyPr wrap="square" lIns="91440" tIns="45720" rIns="91440" bIns="45720" rtlCol="0" anchor="t">
            <a:spAutoFit/>
          </a:bodyPr>
          <a:lstStyle/>
          <a:p>
            <a:pPr lvl="0">
              <a:lnSpc>
                <a:spcPct val="107000"/>
              </a:lnSpc>
            </a:pPr>
            <a:endParaRPr lang="en-GB" sz="14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285750" indent="-285750">
              <a:lnSpc>
                <a:spcPct val="107000"/>
              </a:lnSpc>
              <a:buFont typeface="Arial,Sans-Serif" panose="020B0604020202020204" pitchFamily="34" charset="0"/>
              <a:buChar char="•"/>
            </a:pPr>
            <a:r>
              <a:rPr lang="en-GB" sz="1400" b="1" dirty="0">
                <a:solidFill>
                  <a:schemeClr val="accent1"/>
                </a:solidFill>
                <a:latin typeface="Segoe UI" panose="020B0502040204020203" pitchFamily="34" charset="0"/>
                <a:cs typeface="Segoe UI" panose="020B0502040204020203" pitchFamily="34" charset="0"/>
              </a:rPr>
              <a:t>Sitting up </a:t>
            </a:r>
            <a:r>
              <a:rPr lang="en-GB" sz="1400" dirty="0">
                <a:latin typeface="Segoe UI" panose="020B0502040204020203" pitchFamily="34" charset="0"/>
                <a:cs typeface="Segoe UI" panose="020B0502040204020203" pitchFamily="34" charset="0"/>
              </a:rPr>
              <a:t>while eating and drinking is really good for digestion and can help with feeling sick.</a:t>
            </a:r>
            <a:endParaRPr lang="en-GB" dirty="0"/>
          </a:p>
          <a:p>
            <a:pPr marL="285750" lvl="0" indent="-285750">
              <a:lnSpc>
                <a:spcPct val="107000"/>
              </a:lnSpc>
              <a:buFont typeface="Arial" panose="020B0604020202020204" pitchFamily="34" charset="0"/>
              <a:buChar char="•"/>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pic>
        <p:nvPicPr>
          <p:cNvPr id="17" name="Picture 17">
            <a:extLst>
              <a:ext uri="{FF2B5EF4-FFF2-40B4-BE49-F238E27FC236}">
                <a16:creationId xmlns:a16="http://schemas.microsoft.com/office/drawing/2014/main" xmlns="" id="{FC9B66DC-C70C-4F0E-ABC9-C6083A3A2F34}"/>
              </a:ext>
            </a:extLst>
          </p:cNvPr>
          <p:cNvPicPr>
            <a:picLocks noChangeAspect="1"/>
          </p:cNvPicPr>
          <p:nvPr/>
        </p:nvPicPr>
        <p:blipFill>
          <a:blip r:embed="rId5"/>
          <a:stretch>
            <a:fillRect/>
          </a:stretch>
        </p:blipFill>
        <p:spPr>
          <a:xfrm>
            <a:off x="9042400" y="950493"/>
            <a:ext cx="1526675" cy="1040064"/>
          </a:xfrm>
          <a:prstGeom prst="rect">
            <a:avLst/>
          </a:prstGeom>
        </p:spPr>
      </p:pic>
      <p:sp>
        <p:nvSpPr>
          <p:cNvPr id="18" name="TextBox 17">
            <a:extLst>
              <a:ext uri="{FF2B5EF4-FFF2-40B4-BE49-F238E27FC236}">
                <a16:creationId xmlns:a16="http://schemas.microsoft.com/office/drawing/2014/main" xmlns="" id="{95CE5801-DF26-4786-B0B0-9297D359663B}"/>
              </a:ext>
            </a:extLst>
          </p:cNvPr>
          <p:cNvSpPr txBox="1"/>
          <p:nvPr/>
        </p:nvSpPr>
        <p:spPr>
          <a:xfrm>
            <a:off x="6244101" y="1807998"/>
            <a:ext cx="5169600" cy="2841547"/>
          </a:xfrm>
          <a:prstGeom prst="rect">
            <a:avLst/>
          </a:prstGeom>
          <a:noFill/>
        </p:spPr>
        <p:txBody>
          <a:bodyPr wrap="square" lIns="91440" tIns="45720" rIns="91440" bIns="45720" rtlCol="0" anchor="t">
            <a:spAutoFit/>
          </a:bodyPr>
          <a:lstStyle/>
          <a:p>
            <a:pPr lvl="0">
              <a:lnSpc>
                <a:spcPct val="107000"/>
              </a:lnSpc>
            </a:pPr>
            <a:endParaRPr lang="en-GB" sz="1400" b="1" dirty="0">
              <a:solidFill>
                <a:schemeClr val="accent1"/>
              </a:solidFill>
              <a:latin typeface="Segoe UI"/>
              <a:ea typeface="Calibri" panose="020F0502020204030204" pitchFamily="34" charset="0"/>
              <a:cs typeface="Segoe UI"/>
            </a:endParaRPr>
          </a:p>
          <a:p>
            <a:pPr marL="285750" lvl="0" indent="-285750">
              <a:lnSpc>
                <a:spcPct val="107000"/>
              </a:lnSpc>
              <a:buFont typeface="Arial" panose="020B0604020202020204" pitchFamily="34" charset="0"/>
              <a:buChar char="•"/>
            </a:pPr>
            <a:r>
              <a:rPr lang="en-GB" sz="1400" dirty="0">
                <a:latin typeface="Segoe UI" panose="020B0502040204020203" pitchFamily="34" charset="0"/>
                <a:ea typeface="Calibri" panose="020F0502020204030204" pitchFamily="34" charset="0"/>
                <a:cs typeface="Segoe UI" panose="020B0502040204020203" pitchFamily="34" charset="0"/>
              </a:rPr>
              <a:t>Ask for your </a:t>
            </a:r>
            <a:r>
              <a:rPr lang="en-GB" sz="1400" b="1" dirty="0">
                <a:solidFill>
                  <a:schemeClr val="accent1"/>
                </a:solidFill>
                <a:latin typeface="Segoe UI" panose="020B0502040204020203" pitchFamily="34" charset="0"/>
                <a:ea typeface="Calibri" panose="020F0502020204030204" pitchFamily="34" charset="0"/>
                <a:cs typeface="Segoe UI" panose="020B0502040204020203" pitchFamily="34" charset="0"/>
              </a:rPr>
              <a:t>favourite foods </a:t>
            </a:r>
            <a:r>
              <a:rPr lang="en-GB" sz="1400" dirty="0">
                <a:latin typeface="Segoe UI" panose="020B0502040204020203" pitchFamily="34" charset="0"/>
                <a:ea typeface="Calibri" panose="020F0502020204030204" pitchFamily="34" charset="0"/>
                <a:cs typeface="Segoe UI" panose="020B0502040204020203" pitchFamily="34" charset="0"/>
              </a:rPr>
              <a:t>to help you to feel like eating.</a:t>
            </a:r>
          </a:p>
          <a:p>
            <a:pPr marL="285750" indent="-285750">
              <a:lnSpc>
                <a:spcPct val="107000"/>
              </a:lnSpc>
              <a:buFont typeface="Arial" panose="020B0604020202020204" pitchFamily="34" charset="0"/>
              <a:buChar char="•"/>
            </a:pPr>
            <a:r>
              <a:rPr lang="en-GB" sz="1400" dirty="0">
                <a:latin typeface="Segoe UI" panose="020B0502040204020203" pitchFamily="34" charset="0"/>
                <a:ea typeface="Calibri" panose="020F0502020204030204" pitchFamily="34" charset="0"/>
                <a:cs typeface="Segoe UI" panose="020B0502040204020203" pitchFamily="34" charset="0"/>
              </a:rPr>
              <a:t>When we have been unwell, the temperature, taste and smell of foods might seem different. They might seem more or less tasty than normal.  It can take time for the taste to come back.  </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r>
              <a:rPr lang="en-GB" sz="1400" dirty="0">
                <a:effectLst/>
                <a:latin typeface="Segoe UI" panose="020B0502040204020203" pitchFamily="34" charset="0"/>
                <a:ea typeface="Calibri" panose="020F0502020204030204" pitchFamily="34" charset="0"/>
                <a:cs typeface="Segoe UI" panose="020B0502040204020203" pitchFamily="34" charset="0"/>
              </a:rPr>
              <a:t>It might be a fun idea to be </a:t>
            </a:r>
            <a:r>
              <a:rPr lang="en-GB" sz="1400" b="1" dirty="0">
                <a:solidFill>
                  <a:schemeClr val="accent1"/>
                </a:solidFill>
                <a:effectLst/>
                <a:latin typeface="Segoe UI" panose="020B0502040204020203" pitchFamily="34" charset="0"/>
                <a:ea typeface="Calibri" panose="020F0502020204030204" pitchFamily="34" charset="0"/>
                <a:cs typeface="Segoe UI" panose="020B0502040204020203" pitchFamily="34" charset="0"/>
              </a:rPr>
              <a:t>playful and experiment with food</a:t>
            </a:r>
            <a:r>
              <a:rPr lang="en-GB" sz="1400" dirty="0">
                <a:effectLst/>
                <a:latin typeface="Segoe UI" panose="020B0502040204020203" pitchFamily="34" charset="0"/>
                <a:ea typeface="Calibri" panose="020F0502020204030204" pitchFamily="34" charset="0"/>
                <a:cs typeface="Segoe UI" panose="020B0502040204020203" pitchFamily="34" charset="0"/>
              </a:rPr>
              <a:t>. Make a game out of it e.g. gues</a:t>
            </a:r>
            <a:r>
              <a:rPr lang="en-GB" sz="1400" dirty="0">
                <a:latin typeface="Segoe UI" panose="020B0502040204020203" pitchFamily="34" charset="0"/>
                <a:ea typeface="Calibri" panose="020F0502020204030204" pitchFamily="34" charset="0"/>
                <a:cs typeface="Segoe UI" panose="020B0502040204020203" pitchFamily="34" charset="0"/>
              </a:rPr>
              <a:t>s the food with your eyes shut or play carrot and pea snooker!</a:t>
            </a:r>
          </a:p>
          <a:p>
            <a:pPr marL="285750" lvl="0" indent="-285750">
              <a:lnSpc>
                <a:spcPct val="107000"/>
              </a:lnSpc>
              <a:buFont typeface="Arial" panose="020B0604020202020204" pitchFamily="34" charset="0"/>
              <a:buChar char="•"/>
            </a:pPr>
            <a:r>
              <a:rPr lang="en-GB" sz="1400" dirty="0">
                <a:effectLst/>
                <a:latin typeface="Segoe UI" panose="020B0502040204020203" pitchFamily="34" charset="0"/>
                <a:ea typeface="Calibri" panose="020F0502020204030204" pitchFamily="34" charset="0"/>
                <a:cs typeface="Segoe UI" panose="020B0502040204020203" pitchFamily="34" charset="0"/>
              </a:rPr>
              <a:t>If you are living with a medical condition, it might be a good idea to </a:t>
            </a:r>
            <a:r>
              <a:rPr lang="en-GB" sz="1400" b="1" dirty="0">
                <a:solidFill>
                  <a:schemeClr val="accent1"/>
                </a:solidFill>
                <a:effectLst/>
                <a:latin typeface="Segoe UI" panose="020B0502040204020203" pitchFamily="34" charset="0"/>
                <a:ea typeface="Calibri" panose="020F0502020204030204" pitchFamily="34" charset="0"/>
                <a:cs typeface="Segoe UI" panose="020B0502040204020203" pitchFamily="34" charset="0"/>
              </a:rPr>
              <a:t>let your medical team know </a:t>
            </a:r>
            <a:r>
              <a:rPr lang="en-GB" sz="1400" dirty="0">
                <a:effectLst/>
                <a:latin typeface="Segoe UI" panose="020B0502040204020203" pitchFamily="34" charset="0"/>
                <a:ea typeface="Calibri" panose="020F0502020204030204" pitchFamily="34" charset="0"/>
                <a:cs typeface="Segoe UI" panose="020B0502040204020203" pitchFamily="34" charset="0"/>
              </a:rPr>
              <a:t>that you have been poorly, as they may be able to support you with this</a:t>
            </a:r>
          </a:p>
        </p:txBody>
      </p:sp>
      <p:pic>
        <p:nvPicPr>
          <p:cNvPr id="19" name="Picture 19" descr="A picture containing orange, oranges&#10;&#10;Description automatically generated">
            <a:extLst>
              <a:ext uri="{FF2B5EF4-FFF2-40B4-BE49-F238E27FC236}">
                <a16:creationId xmlns:a16="http://schemas.microsoft.com/office/drawing/2014/main" xmlns="" id="{D3AD3E65-5DF8-4302-9DAA-180A4AB80B82}"/>
              </a:ext>
            </a:extLst>
          </p:cNvPr>
          <p:cNvPicPr>
            <a:picLocks noChangeAspect="1"/>
          </p:cNvPicPr>
          <p:nvPr/>
        </p:nvPicPr>
        <p:blipFill>
          <a:blip r:embed="rId6"/>
          <a:stretch>
            <a:fillRect/>
          </a:stretch>
        </p:blipFill>
        <p:spPr>
          <a:xfrm>
            <a:off x="7649122" y="4649545"/>
            <a:ext cx="2269235" cy="1683494"/>
          </a:xfrm>
          <a:prstGeom prst="rect">
            <a:avLst/>
          </a:prstGeom>
        </p:spPr>
      </p:pic>
    </p:spTree>
    <p:extLst>
      <p:ext uri="{BB962C8B-B14F-4D97-AF65-F5344CB8AC3E}">
        <p14:creationId xmlns:p14="http://schemas.microsoft.com/office/powerpoint/2010/main" val="4244111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F3C0414F-07D2-4B4E-BCA4-B568F54628B9}"/>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ounded Rectangle 5">
            <a:extLst>
              <a:ext uri="{FF2B5EF4-FFF2-40B4-BE49-F238E27FC236}">
                <a16:creationId xmlns:a16="http://schemas.microsoft.com/office/drawing/2014/main" xmlns="" id="{EEC2964A-EDCD-49D6-9A55-2F6B6F5C6693}"/>
              </a:ext>
            </a:extLst>
          </p:cNvPr>
          <p:cNvSpPr/>
          <p:nvPr/>
        </p:nvSpPr>
        <p:spPr>
          <a:xfrm>
            <a:off x="736600" y="360762"/>
            <a:ext cx="10718800" cy="6135436"/>
          </a:xfrm>
          <a:prstGeom prst="rect">
            <a:avLst/>
          </a:prstGeom>
          <a:solidFill>
            <a:srgbClr val="FFFFFF">
              <a:alpha val="89020"/>
            </a:srgbClr>
          </a:solidFill>
          <a:ln>
            <a:solidFill>
              <a:srgbClr val="A40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xmlns="" id="{B7D97376-BBC1-4631-8BF8-EB21EBD8D534}"/>
              </a:ext>
            </a:extLst>
          </p:cNvPr>
          <p:cNvSpPr txBox="1"/>
          <p:nvPr/>
        </p:nvSpPr>
        <p:spPr>
          <a:xfrm>
            <a:off x="804517" y="501014"/>
            <a:ext cx="10718800" cy="2138727"/>
          </a:xfrm>
          <a:prstGeom prst="rect">
            <a:avLst/>
          </a:prstGeom>
          <a:noFill/>
        </p:spPr>
        <p:txBody>
          <a:bodyPr wrap="square" rtlCol="0">
            <a:spAutoFit/>
          </a:bodyPr>
          <a:lstStyle/>
          <a:p>
            <a:pPr algn="ctr"/>
            <a:r>
              <a:rPr lang="en-GB" sz="2400" b="1" dirty="0">
                <a:solidFill>
                  <a:srgbClr val="A40042"/>
                </a:solidFill>
                <a:latin typeface="Segoe UI" panose="020B0502040204020203" pitchFamily="34" charset="0"/>
                <a:cs typeface="Segoe UI" panose="020B0502040204020203" pitchFamily="34" charset="0"/>
              </a:rPr>
              <a:t>Getting Better After Illness:</a:t>
            </a:r>
          </a:p>
          <a:p>
            <a:pPr algn="ctr"/>
            <a:r>
              <a:rPr lang="en-GB" sz="2400" b="1" dirty="0">
                <a:solidFill>
                  <a:srgbClr val="A40042"/>
                </a:solidFill>
                <a:latin typeface="Segoe UI" panose="020B0502040204020203" pitchFamily="34" charset="0"/>
                <a:cs typeface="Segoe UI" panose="020B0502040204020203" pitchFamily="34" charset="0"/>
              </a:rPr>
              <a:t>Sleep</a:t>
            </a:r>
          </a:p>
          <a:p>
            <a:endParaRPr lang="en-GB" sz="1600" dirty="0">
              <a:latin typeface="Comic Sans MS" panose="030F0702030302020204" pitchFamily="66" charset="0"/>
            </a:endParaRPr>
          </a:p>
          <a:p>
            <a:pPr lvl="0">
              <a:lnSpc>
                <a:spcPct val="107000"/>
              </a:lnSpc>
            </a:pP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a:p>
            <a:endParaRPr lang="en-GB" dirty="0"/>
          </a:p>
          <a:p>
            <a:endParaRPr lang="en-GB" dirty="0"/>
          </a:p>
        </p:txBody>
      </p:sp>
      <p:sp>
        <p:nvSpPr>
          <p:cNvPr id="9" name="TextBox 8">
            <a:extLst>
              <a:ext uri="{FF2B5EF4-FFF2-40B4-BE49-F238E27FC236}">
                <a16:creationId xmlns:a16="http://schemas.microsoft.com/office/drawing/2014/main" xmlns="" id="{4508FDDA-2A62-417D-8FAE-E1DAE02E3E0C}"/>
              </a:ext>
            </a:extLst>
          </p:cNvPr>
          <p:cNvSpPr txBox="1"/>
          <p:nvPr/>
        </p:nvSpPr>
        <p:spPr>
          <a:xfrm>
            <a:off x="6190421" y="1393125"/>
            <a:ext cx="3411689" cy="1297599"/>
          </a:xfrm>
          <a:prstGeom prst="rect">
            <a:avLst/>
          </a:prstGeom>
          <a:noFill/>
        </p:spPr>
        <p:txBody>
          <a:bodyPr wrap="square" lIns="91440" tIns="45720" rIns="91440" bIns="45720" rtlCol="0" anchor="t">
            <a:spAutoFit/>
          </a:bodyPr>
          <a:lstStyle/>
          <a:p>
            <a:pPr>
              <a:lnSpc>
                <a:spcPct val="107000"/>
              </a:lnSpc>
            </a:pPr>
            <a:r>
              <a:rPr lang="en-GB" sz="1400" dirty="0">
                <a:latin typeface="Segoe UI"/>
                <a:ea typeface="Calibri" panose="020F0502020204030204" pitchFamily="34" charset="0"/>
                <a:cs typeface="Segoe UI"/>
              </a:rPr>
              <a:t>If you are feeling really tired during the day, try to add </a:t>
            </a:r>
            <a:r>
              <a:rPr lang="en-GB" sz="1400" b="1" dirty="0">
                <a:solidFill>
                  <a:srgbClr val="FF0066"/>
                </a:solidFill>
                <a:latin typeface="Segoe UI"/>
                <a:ea typeface="Calibri" panose="020F0502020204030204" pitchFamily="34" charset="0"/>
                <a:cs typeface="Segoe UI"/>
              </a:rPr>
              <a:t>an extra hour of sleep </a:t>
            </a:r>
            <a:r>
              <a:rPr lang="en-GB" sz="1400">
                <a:latin typeface="Segoe UI"/>
                <a:ea typeface="Calibri" panose="020F0502020204030204" pitchFamily="34" charset="0"/>
                <a:cs typeface="Segoe UI"/>
              </a:rPr>
              <a:t>each night until you feel recovered.</a:t>
            </a:r>
            <a:endParaRPr lang="en-US">
              <a:latin typeface="Segoe UI"/>
              <a:cs typeface="Segoe UI"/>
            </a:endParaRPr>
          </a:p>
          <a:p>
            <a:pPr lvl="0">
              <a:lnSpc>
                <a:spcPct val="107000"/>
              </a:lnSpc>
            </a:pPr>
            <a:endParaRPr lang="en-GB" sz="1400" dirty="0">
              <a:latin typeface="Segoe UI" panose="020B0502040204020203" pitchFamily="34" charset="0"/>
              <a:cs typeface="Segoe UI" panose="020B0502040204020203" pitchFamily="34" charset="0"/>
            </a:endParaRPr>
          </a:p>
          <a:p>
            <a:pPr>
              <a:lnSpc>
                <a:spcPct val="107000"/>
              </a:lnSpc>
            </a:pPr>
            <a:endParaRPr lang="en-GB" dirty="0"/>
          </a:p>
        </p:txBody>
      </p:sp>
      <p:sp>
        <p:nvSpPr>
          <p:cNvPr id="10" name="TextBox 9">
            <a:extLst>
              <a:ext uri="{FF2B5EF4-FFF2-40B4-BE49-F238E27FC236}">
                <a16:creationId xmlns:a16="http://schemas.microsoft.com/office/drawing/2014/main" xmlns="" id="{DC9FD0B9-0A43-4B70-B7DC-A5FD3F1E195B}"/>
              </a:ext>
            </a:extLst>
          </p:cNvPr>
          <p:cNvSpPr txBox="1"/>
          <p:nvPr/>
        </p:nvSpPr>
        <p:spPr>
          <a:xfrm>
            <a:off x="988852" y="1393125"/>
            <a:ext cx="4855719" cy="5533566"/>
          </a:xfrm>
          <a:prstGeom prst="rect">
            <a:avLst/>
          </a:prstGeom>
          <a:noFill/>
        </p:spPr>
        <p:txBody>
          <a:bodyPr wrap="square" rtlCol="0">
            <a:spAutoFit/>
          </a:bodyPr>
          <a:lstStyle/>
          <a:p>
            <a:pPr lvl="0">
              <a:lnSpc>
                <a:spcPct val="107000"/>
              </a:lnSpc>
            </a:pPr>
            <a:r>
              <a:rPr lang="en-GB" sz="1400" b="1" dirty="0">
                <a:solidFill>
                  <a:srgbClr val="FF0066"/>
                </a:solidFill>
                <a:effectLst/>
                <a:latin typeface="Segoe UI" panose="020B0502040204020203" pitchFamily="34" charset="0"/>
                <a:ea typeface="Calibri" panose="020F0502020204030204" pitchFamily="34" charset="0"/>
                <a:cs typeface="Segoe UI" panose="020B0502040204020203" pitchFamily="34" charset="0"/>
              </a:rPr>
              <a:t>Sleep and rest are really important to help your body get better when you are ill and afterwards too!</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effectLst/>
                <a:latin typeface="Segoe UI" panose="020B0502040204020203" pitchFamily="34" charset="0"/>
                <a:ea typeface="Calibri" panose="020F0502020204030204" pitchFamily="34" charset="0"/>
                <a:cs typeface="Segoe UI" panose="020B0502040204020203" pitchFamily="34" charset="0"/>
              </a:rPr>
              <a:t>This means that </a:t>
            </a:r>
            <a:r>
              <a:rPr lang="en-GB" sz="1400" dirty="0">
                <a:latin typeface="Segoe UI" panose="020B0502040204020203" pitchFamily="34" charset="0"/>
                <a:ea typeface="Calibri" panose="020F0502020204030204" pitchFamily="34" charset="0"/>
                <a:cs typeface="Segoe UI" panose="020B0502040204020203" pitchFamily="34" charset="0"/>
              </a:rPr>
              <a:t>your </a:t>
            </a:r>
            <a:r>
              <a:rPr lang="en-GB" sz="1400" dirty="0">
                <a:effectLst/>
                <a:latin typeface="Segoe UI" panose="020B0502040204020203" pitchFamily="34" charset="0"/>
                <a:ea typeface="Calibri" panose="020F0502020204030204" pitchFamily="34" charset="0"/>
                <a:cs typeface="Segoe UI" panose="020B0502040204020203" pitchFamily="34" charset="0"/>
              </a:rPr>
              <a:t>sleeping routine often </a:t>
            </a:r>
            <a:r>
              <a:rPr lang="en-GB" sz="1400" dirty="0">
                <a:latin typeface="Segoe UI" panose="020B0502040204020203" pitchFamily="34" charset="0"/>
                <a:ea typeface="Calibri" panose="020F0502020204030204" pitchFamily="34" charset="0"/>
                <a:cs typeface="Segoe UI" panose="020B0502040204020203" pitchFamily="34" charset="0"/>
              </a:rPr>
              <a:t>turns upside down, </a:t>
            </a:r>
            <a:r>
              <a:rPr lang="en-GB" sz="1400" dirty="0">
                <a:effectLst/>
                <a:latin typeface="Segoe UI" panose="020B0502040204020203" pitchFamily="34" charset="0"/>
                <a:ea typeface="Calibri" panose="020F0502020204030204" pitchFamily="34" charset="0"/>
                <a:cs typeface="Segoe UI" panose="020B0502040204020203" pitchFamily="34" charset="0"/>
              </a:rPr>
              <a:t>because you feel really tired all the time and may sleep during the day and then not be able to sleep at night.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effectLst/>
                <a:latin typeface="Segoe UI" panose="020B0502040204020203" pitchFamily="34" charset="0"/>
                <a:ea typeface="Calibri" panose="020F0502020204030204" pitchFamily="34" charset="0"/>
                <a:cs typeface="Segoe UI" panose="020B0502040204020203" pitchFamily="34" charset="0"/>
              </a:rPr>
              <a:t>This can be frustrating when you are starting to feel better and you are still finding it difficult to sleep at night. </a:t>
            </a:r>
            <a:r>
              <a:rPr lang="en-GB" sz="1400" dirty="0">
                <a:latin typeface="Segoe UI" panose="020B0502040204020203" pitchFamily="34" charset="0"/>
                <a:ea typeface="Calibri" panose="020F0502020204030204" pitchFamily="34" charset="0"/>
                <a:cs typeface="Segoe UI" panose="020B0502040204020203" pitchFamily="34" charset="0"/>
              </a:rPr>
              <a:t>I</a:t>
            </a:r>
            <a:r>
              <a:rPr lang="en-GB" sz="1400" dirty="0">
                <a:effectLst/>
                <a:latin typeface="Segoe UI" panose="020B0502040204020203" pitchFamily="34" charset="0"/>
                <a:ea typeface="Calibri" panose="020F0502020204030204" pitchFamily="34" charset="0"/>
                <a:cs typeface="Segoe UI" panose="020B0502040204020203" pitchFamily="34" charset="0"/>
              </a:rPr>
              <a:t>t is important to know that </a:t>
            </a:r>
            <a:r>
              <a:rPr lang="en-GB" sz="1400" b="1" dirty="0">
                <a:solidFill>
                  <a:srgbClr val="FF0066"/>
                </a:solidFill>
                <a:effectLst/>
                <a:latin typeface="Segoe UI" panose="020B0502040204020203" pitchFamily="34" charset="0"/>
                <a:ea typeface="Calibri" panose="020F0502020204030204" pitchFamily="34" charset="0"/>
                <a:cs typeface="Segoe UI" panose="020B0502040204020203" pitchFamily="34" charset="0"/>
              </a:rPr>
              <a:t>this is normal </a:t>
            </a:r>
            <a:r>
              <a:rPr lang="en-GB" sz="1400" dirty="0">
                <a:effectLst/>
                <a:latin typeface="Segoe UI" panose="020B0502040204020203" pitchFamily="34" charset="0"/>
                <a:ea typeface="Calibri" panose="020F0502020204030204" pitchFamily="34" charset="0"/>
                <a:cs typeface="Segoe UI" panose="020B0502040204020203" pitchFamily="34" charset="0"/>
              </a:rPr>
              <a:t>and it happens to everyone.</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Try to be mindful of </a:t>
            </a:r>
            <a:r>
              <a:rPr lang="en-GB" sz="1400" b="1" dirty="0">
                <a:solidFill>
                  <a:srgbClr val="FF0066"/>
                </a:solidFill>
                <a:latin typeface="Segoe UI" panose="020B0502040204020203" pitchFamily="34" charset="0"/>
                <a:ea typeface="Calibri" panose="020F0502020204030204" pitchFamily="34" charset="0"/>
                <a:cs typeface="Segoe UI" panose="020B0502040204020203" pitchFamily="34" charset="0"/>
              </a:rPr>
              <a:t>how many naps </a:t>
            </a:r>
            <a:r>
              <a:rPr lang="en-GB" sz="1400" dirty="0">
                <a:latin typeface="Segoe UI" panose="020B0502040204020203" pitchFamily="34" charset="0"/>
                <a:ea typeface="Calibri" panose="020F0502020204030204" pitchFamily="34" charset="0"/>
                <a:cs typeface="Segoe UI" panose="020B0502040204020203" pitchFamily="34" charset="0"/>
              </a:rPr>
              <a:t>you might be having in a day. If we nap too much, we are less likely to be sleepy when it comes to bed time. We recommend </a:t>
            </a:r>
            <a:r>
              <a:rPr lang="en-GB" sz="1400" b="1" dirty="0">
                <a:solidFill>
                  <a:srgbClr val="FF0066"/>
                </a:solidFill>
                <a:latin typeface="Segoe UI" panose="020B0502040204020203" pitchFamily="34" charset="0"/>
                <a:ea typeface="Calibri" panose="020F0502020204030204" pitchFamily="34" charset="0"/>
                <a:cs typeface="Segoe UI" panose="020B0502040204020203" pitchFamily="34" charset="0"/>
              </a:rPr>
              <a:t>no naps after 3pm</a:t>
            </a:r>
            <a:r>
              <a:rPr lang="en-GB" sz="1400" dirty="0">
                <a:latin typeface="Segoe UI" panose="020B0502040204020203" pitchFamily="34" charset="0"/>
                <a:ea typeface="Calibri" panose="020F0502020204030204" pitchFamily="34" charset="0"/>
                <a:cs typeface="Segoe UI" panose="020B0502040204020203" pitchFamily="34" charset="0"/>
              </a:rPr>
              <a:t>, as this can stop you sleeping at night. A nap should </a:t>
            </a:r>
            <a:r>
              <a:rPr lang="en-GB" sz="1400" b="1" dirty="0">
                <a:solidFill>
                  <a:srgbClr val="FF0066"/>
                </a:solidFill>
                <a:latin typeface="Segoe UI" panose="020B0502040204020203" pitchFamily="34" charset="0"/>
                <a:ea typeface="Calibri" panose="020F0502020204030204" pitchFamily="34" charset="0"/>
                <a:cs typeface="Segoe UI" panose="020B0502040204020203" pitchFamily="34" charset="0"/>
              </a:rPr>
              <a:t>not last longer than 30 minutes</a:t>
            </a:r>
            <a:r>
              <a:rPr lang="en-GB" sz="1400" dirty="0">
                <a:latin typeface="Segoe UI" panose="020B0502040204020203" pitchFamily="34" charset="0"/>
                <a:ea typeface="Calibri" panose="020F0502020204030204" pitchFamily="34" charset="0"/>
                <a:cs typeface="Segoe UI" panose="020B0502040204020203" pitchFamily="34" charset="0"/>
              </a:rPr>
              <a:t>, and should be in a well lit room.</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GB" dirty="0"/>
          </a:p>
          <a:p>
            <a:endParaRPr lang="en-GB" dirty="0"/>
          </a:p>
          <a:p>
            <a:endParaRPr lang="en-GB" dirty="0"/>
          </a:p>
        </p:txBody>
      </p:sp>
      <p:cxnSp>
        <p:nvCxnSpPr>
          <p:cNvPr id="11" name="Straight Connector 10">
            <a:extLst>
              <a:ext uri="{FF2B5EF4-FFF2-40B4-BE49-F238E27FC236}">
                <a16:creationId xmlns:a16="http://schemas.microsoft.com/office/drawing/2014/main" xmlns="" id="{35138479-E5E3-4213-B559-D684FC9F6EE7}"/>
              </a:ext>
            </a:extLst>
          </p:cNvPr>
          <p:cNvCxnSpPr>
            <a:cxnSpLocks/>
          </p:cNvCxnSpPr>
          <p:nvPr/>
        </p:nvCxnSpPr>
        <p:spPr>
          <a:xfrm>
            <a:off x="5990181" y="1466260"/>
            <a:ext cx="40105" cy="4596793"/>
          </a:xfrm>
          <a:prstGeom prst="line">
            <a:avLst/>
          </a:prstGeom>
          <a:ln>
            <a:solidFill>
              <a:srgbClr val="A40042"/>
            </a:solidFill>
          </a:ln>
        </p:spPr>
        <p:style>
          <a:lnRef idx="1">
            <a:schemeClr val="accent1"/>
          </a:lnRef>
          <a:fillRef idx="0">
            <a:schemeClr val="accent1"/>
          </a:fillRef>
          <a:effectRef idx="0">
            <a:schemeClr val="accent1"/>
          </a:effectRef>
          <a:fontRef idx="minor">
            <a:schemeClr val="tx1"/>
          </a:fontRef>
        </p:style>
      </p:cxnSp>
      <p:pic>
        <p:nvPicPr>
          <p:cNvPr id="6146" name="Picture 2" descr="Dream, Baby, Boy, Sleeping With A Toy, Vacation, Kids">
            <a:extLst>
              <a:ext uri="{FF2B5EF4-FFF2-40B4-BE49-F238E27FC236}">
                <a16:creationId xmlns:a16="http://schemas.microsoft.com/office/drawing/2014/main" xmlns="" id="{BFF00C52-A79C-4FB5-90CE-84FB4C5B1B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033" y="3091959"/>
            <a:ext cx="1885887" cy="14851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xmlns="" id="{526857D3-632B-4085-B037-91827B45D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5296" y="5122162"/>
            <a:ext cx="1087200" cy="1087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F4CDA8BA-EDF4-4C8C-BFDA-6B2C67A84A61}"/>
              </a:ext>
            </a:extLst>
          </p:cNvPr>
          <p:cNvSpPr txBox="1"/>
          <p:nvPr/>
        </p:nvSpPr>
        <p:spPr>
          <a:xfrm>
            <a:off x="6194378" y="4832398"/>
            <a:ext cx="3598218" cy="766941"/>
          </a:xfrm>
          <a:prstGeom prst="rect">
            <a:avLst/>
          </a:prstGeom>
          <a:noFill/>
          <a:ln>
            <a:solidFill>
              <a:schemeClr val="tx1"/>
            </a:solidFill>
            <a:prstDash val="dash"/>
          </a:ln>
        </p:spPr>
        <p:txBody>
          <a:bodyPr wrap="square">
            <a:spAutoFit/>
          </a:bodyPr>
          <a:lstStyle/>
          <a:p>
            <a:pPr lvl="0" algn="ct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Have a look at this </a:t>
            </a:r>
            <a:r>
              <a:rPr lang="en-GB" sz="1400" b="1" dirty="0">
                <a:solidFill>
                  <a:srgbClr val="FF0066"/>
                </a:solidFill>
                <a:latin typeface="Segoe UI" panose="020B0502040204020203" pitchFamily="34" charset="0"/>
                <a:ea typeface="Calibri" panose="020F0502020204030204" pitchFamily="34" charset="0"/>
                <a:cs typeface="Segoe UI" panose="020B0502040204020203" pitchFamily="34" charset="0"/>
              </a:rPr>
              <a:t>Sleep Time Guide </a:t>
            </a:r>
            <a:r>
              <a:rPr lang="en-GB" sz="1400" dirty="0">
                <a:latin typeface="Segoe UI" panose="020B0502040204020203" pitchFamily="34" charset="0"/>
                <a:ea typeface="Calibri" panose="020F0502020204030204" pitchFamily="34" charset="0"/>
                <a:cs typeface="Segoe UI" panose="020B0502040204020203" pitchFamily="34" charset="0"/>
              </a:rPr>
              <a:t>for some more tips on the ideal amount of sleep</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5" name="Graphic 14" descr="Arrow: Counter-clockwise curve with solid fill">
            <a:extLst>
              <a:ext uri="{FF2B5EF4-FFF2-40B4-BE49-F238E27FC236}">
                <a16:creationId xmlns:a16="http://schemas.microsoft.com/office/drawing/2014/main" xmlns="" id="{410D28D4-C10F-4310-8F21-14E78D815FF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860000">
            <a:off x="9000417" y="5396122"/>
            <a:ext cx="914400" cy="914400"/>
          </a:xfrm>
          <a:prstGeom prst="rect">
            <a:avLst/>
          </a:prstGeom>
        </p:spPr>
      </p:pic>
      <p:pic>
        <p:nvPicPr>
          <p:cNvPr id="3" name="Picture 3">
            <a:extLst>
              <a:ext uri="{FF2B5EF4-FFF2-40B4-BE49-F238E27FC236}">
                <a16:creationId xmlns:a16="http://schemas.microsoft.com/office/drawing/2014/main" xmlns="" id="{B5534354-EF85-46F5-A665-010661571775}"/>
              </a:ext>
            </a:extLst>
          </p:cNvPr>
          <p:cNvPicPr>
            <a:picLocks noChangeAspect="1"/>
          </p:cNvPicPr>
          <p:nvPr/>
        </p:nvPicPr>
        <p:blipFill>
          <a:blip r:embed="rId7"/>
          <a:stretch>
            <a:fillRect/>
          </a:stretch>
        </p:blipFill>
        <p:spPr>
          <a:xfrm>
            <a:off x="2469523" y="5369802"/>
            <a:ext cx="1700464" cy="1133643"/>
          </a:xfrm>
          <a:prstGeom prst="rect">
            <a:avLst/>
          </a:prstGeom>
        </p:spPr>
      </p:pic>
      <p:pic>
        <p:nvPicPr>
          <p:cNvPr id="4" name="Picture 5">
            <a:extLst>
              <a:ext uri="{FF2B5EF4-FFF2-40B4-BE49-F238E27FC236}">
                <a16:creationId xmlns:a16="http://schemas.microsoft.com/office/drawing/2014/main" xmlns="" id="{9901575E-F660-4B5F-B27E-FFA5E478A8FA}"/>
              </a:ext>
            </a:extLst>
          </p:cNvPr>
          <p:cNvPicPr>
            <a:picLocks noChangeAspect="1"/>
          </p:cNvPicPr>
          <p:nvPr/>
        </p:nvPicPr>
        <p:blipFill>
          <a:blip r:embed="rId8"/>
          <a:stretch>
            <a:fillRect/>
          </a:stretch>
        </p:blipFill>
        <p:spPr>
          <a:xfrm>
            <a:off x="9697453" y="998883"/>
            <a:ext cx="1272674" cy="1250759"/>
          </a:xfrm>
          <a:prstGeom prst="rect">
            <a:avLst/>
          </a:prstGeom>
        </p:spPr>
      </p:pic>
      <p:sp>
        <p:nvSpPr>
          <p:cNvPr id="16" name="TextBox 15">
            <a:extLst>
              <a:ext uri="{FF2B5EF4-FFF2-40B4-BE49-F238E27FC236}">
                <a16:creationId xmlns:a16="http://schemas.microsoft.com/office/drawing/2014/main" xmlns="" id="{F89B1D37-5002-4E1E-A1FE-C0BE333998AF}"/>
              </a:ext>
            </a:extLst>
          </p:cNvPr>
          <p:cNvSpPr txBox="1"/>
          <p:nvPr/>
        </p:nvSpPr>
        <p:spPr>
          <a:xfrm>
            <a:off x="6190420" y="2369019"/>
            <a:ext cx="5029267" cy="1067087"/>
          </a:xfrm>
          <a:prstGeom prst="rect">
            <a:avLst/>
          </a:prstGeom>
          <a:noFill/>
        </p:spPr>
        <p:txBody>
          <a:bodyPr wrap="square" lIns="91440" tIns="45720" rIns="91440" bIns="45720" rtlCol="0" anchor="t">
            <a:spAutoFit/>
          </a:bodyPr>
          <a:lstStyle/>
          <a:p>
            <a:pPr>
              <a:lnSpc>
                <a:spcPct val="107000"/>
              </a:lnSpc>
            </a:pPr>
            <a:r>
              <a:rPr lang="en-GB" sz="1400">
                <a:latin typeface="Segoe UI"/>
                <a:ea typeface="Times New Roman" panose="02020603050405020304" pitchFamily="18" charset="0"/>
                <a:cs typeface="Segoe UI"/>
              </a:rPr>
              <a:t>If you can, it</a:t>
            </a:r>
            <a:r>
              <a:rPr lang="en-GB" sz="1400" dirty="0">
                <a:solidFill>
                  <a:srgbClr val="000000"/>
                </a:solidFill>
                <a:effectLst/>
                <a:latin typeface="Segoe UI"/>
                <a:ea typeface="Times New Roman" panose="02020603050405020304" pitchFamily="18" charset="0"/>
                <a:cs typeface="Segoe UI"/>
              </a:rPr>
              <a:t> is important to try and </a:t>
            </a:r>
            <a:r>
              <a:rPr lang="en-GB" sz="1400" b="1" dirty="0">
                <a:solidFill>
                  <a:srgbClr val="FF0066"/>
                </a:solidFill>
                <a:effectLst/>
                <a:latin typeface="Segoe UI"/>
                <a:ea typeface="Times New Roman" panose="02020603050405020304" pitchFamily="18" charset="0"/>
                <a:cs typeface="Segoe UI"/>
              </a:rPr>
              <a:t>sleep at night</a:t>
            </a:r>
            <a:r>
              <a:rPr lang="en-GB" sz="1400" dirty="0">
                <a:solidFill>
                  <a:srgbClr val="FF0066"/>
                </a:solidFill>
                <a:effectLst/>
                <a:latin typeface="Segoe UI"/>
                <a:ea typeface="Times New Roman" panose="02020603050405020304" pitchFamily="18" charset="0"/>
                <a:cs typeface="Segoe UI"/>
              </a:rPr>
              <a:t>. </a:t>
            </a:r>
            <a:r>
              <a:rPr lang="en-GB" sz="1400" dirty="0">
                <a:latin typeface="Segoe UI"/>
                <a:ea typeface="Times New Roman" panose="02020603050405020304" pitchFamily="18" charset="0"/>
                <a:cs typeface="Segoe UI"/>
              </a:rPr>
              <a:t>Night-time s</a:t>
            </a:r>
            <a:r>
              <a:rPr lang="en-GB" sz="1400">
                <a:latin typeface="Segoe UI"/>
                <a:ea typeface="Times New Roman" panose="02020603050405020304" pitchFamily="18" charset="0"/>
                <a:cs typeface="Segoe UI"/>
              </a:rPr>
              <a:t>leep</a:t>
            </a:r>
            <a:r>
              <a:rPr lang="en-GB" sz="1400">
                <a:effectLst/>
                <a:latin typeface="Segoe UI"/>
                <a:ea typeface="Times New Roman" panose="02020603050405020304" pitchFamily="18" charset="0"/>
                <a:cs typeface="Segoe UI"/>
              </a:rPr>
              <a:t> </a:t>
            </a:r>
            <a:r>
              <a:rPr lang="en-GB" sz="1400">
                <a:latin typeface="Segoe UI"/>
                <a:ea typeface="Times New Roman" panose="02020603050405020304" pitchFamily="18" charset="0"/>
                <a:cs typeface="Segoe UI"/>
              </a:rPr>
              <a:t>he</a:t>
            </a:r>
            <a:r>
              <a:rPr lang="en-GB" sz="1400">
                <a:solidFill>
                  <a:srgbClr val="000000"/>
                </a:solidFill>
                <a:latin typeface="Segoe UI"/>
                <a:ea typeface="Times New Roman" panose="02020603050405020304" pitchFamily="18" charset="0"/>
                <a:cs typeface="Segoe UI"/>
              </a:rPr>
              <a:t>lps </a:t>
            </a:r>
            <a:r>
              <a:rPr lang="en-GB" sz="1400">
                <a:solidFill>
                  <a:srgbClr val="000000"/>
                </a:solidFill>
                <a:effectLst/>
                <a:latin typeface="Segoe UI"/>
                <a:ea typeface="Times New Roman" panose="02020603050405020304" pitchFamily="18" charset="0"/>
                <a:cs typeface="Segoe UI"/>
              </a:rPr>
              <a:t>our body </a:t>
            </a:r>
            <a:r>
              <a:rPr lang="en-GB" sz="1400">
                <a:solidFill>
                  <a:srgbClr val="000000"/>
                </a:solidFill>
                <a:latin typeface="Segoe UI"/>
                <a:ea typeface="Times New Roman" panose="02020603050405020304" pitchFamily="18" charset="0"/>
                <a:cs typeface="Segoe UI"/>
              </a:rPr>
              <a:t>the most </a:t>
            </a:r>
            <a:r>
              <a:rPr lang="en-GB" sz="1400">
                <a:solidFill>
                  <a:srgbClr val="000000"/>
                </a:solidFill>
                <a:effectLst/>
                <a:latin typeface="Segoe UI"/>
                <a:ea typeface="Times New Roman" panose="02020603050405020304" pitchFamily="18" charset="0"/>
                <a:cs typeface="Segoe UI"/>
              </a:rPr>
              <a:t>to recover.</a:t>
            </a:r>
            <a:r>
              <a:rPr lang="en-GB" sz="1400">
                <a:solidFill>
                  <a:srgbClr val="000000"/>
                </a:solidFill>
                <a:latin typeface="Segoe UI"/>
                <a:ea typeface="Times New Roman" panose="02020603050405020304" pitchFamily="18" charset="0"/>
                <a:cs typeface="Segoe UI"/>
              </a:rPr>
              <a:t> That's why we sleep at night!</a:t>
            </a:r>
            <a:endParaRPr lang="en-GB" sz="1400">
              <a:effectLst/>
              <a:latin typeface="Segoe UI"/>
              <a:ea typeface="Times New Roman" panose="02020603050405020304" pitchFamily="18" charset="0"/>
              <a:cs typeface="Segoe UI"/>
            </a:endParaRPr>
          </a:p>
          <a:p>
            <a:pPr lvl="0">
              <a:lnSpc>
                <a:spcPct val="107000"/>
              </a:lnSpc>
            </a:pPr>
            <a:endParaRPr lang="en-GB" dirty="0"/>
          </a:p>
        </p:txBody>
      </p:sp>
    </p:spTree>
    <p:extLst>
      <p:ext uri="{BB962C8B-B14F-4D97-AF65-F5344CB8AC3E}">
        <p14:creationId xmlns:p14="http://schemas.microsoft.com/office/powerpoint/2010/main" val="141622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xmlns="" id="{EEC2964A-EDCD-49D6-9A55-2F6B6F5C6693}"/>
              </a:ext>
            </a:extLst>
          </p:cNvPr>
          <p:cNvSpPr/>
          <p:nvPr/>
        </p:nvSpPr>
        <p:spPr>
          <a:xfrm>
            <a:off x="736600" y="397451"/>
            <a:ext cx="10718800" cy="6122067"/>
          </a:xfrm>
          <a:prstGeom prst="rect">
            <a:avLst/>
          </a:prstGeom>
          <a:solidFill>
            <a:srgbClr val="FFFFFF">
              <a:alpha val="89020"/>
            </a:srgbClr>
          </a:solidFill>
          <a:ln>
            <a:solidFill>
              <a:srgbClr val="A400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xmlns="" id="{AE01C134-ADD3-4755-B7DB-B04E56395C9C}"/>
              </a:ext>
            </a:extLst>
          </p:cNvPr>
          <p:cNvSpPr txBox="1"/>
          <p:nvPr/>
        </p:nvSpPr>
        <p:spPr>
          <a:xfrm>
            <a:off x="6096000" y="904072"/>
            <a:ext cx="5169600" cy="3768019"/>
          </a:xfrm>
          <a:prstGeom prst="rect">
            <a:avLst/>
          </a:prstGeom>
          <a:noFill/>
        </p:spPr>
        <p:txBody>
          <a:bodyPr wrap="square" lIns="91440" tIns="45720" rIns="91440" bIns="45720" rtlCol="0" anchor="t">
            <a:spAutoFit/>
          </a:bodyPr>
          <a:lstStyle/>
          <a:p>
            <a:pPr marL="285750" lvl="0" indent="-285750">
              <a:lnSpc>
                <a:spcPct val="107000"/>
              </a:lnSpc>
              <a:buFont typeface="Arial" panose="020B0604020202020204" pitchFamily="34" charset="0"/>
              <a:buChar char="•"/>
            </a:pPr>
            <a:r>
              <a:rPr lang="en-GB" sz="1400" b="1" dirty="0">
                <a:solidFill>
                  <a:srgbClr val="FF0066"/>
                </a:solidFill>
                <a:effectLst/>
                <a:latin typeface="Segoe UI" panose="020B0502040204020203" pitchFamily="34" charset="0"/>
                <a:ea typeface="Calibri" panose="020F0502020204030204" pitchFamily="34" charset="0"/>
                <a:cs typeface="Segoe UI" panose="020B0502040204020203" pitchFamily="34" charset="0"/>
              </a:rPr>
              <a:t>Quiet, calm, and relaxing activities. </a:t>
            </a:r>
            <a:r>
              <a:rPr lang="en-GB" sz="1400" dirty="0">
                <a:effectLst/>
                <a:latin typeface="Segoe UI" panose="020B0502040204020203" pitchFamily="34" charset="0"/>
                <a:ea typeface="Calibri" panose="020F0502020204030204" pitchFamily="34" charset="0"/>
                <a:cs typeface="Segoe UI" panose="020B0502040204020203" pitchFamily="34" charset="0"/>
              </a:rPr>
              <a:t>It is a good idea to avoid loud and exciting activities before bed, because this will make your body think it isn’t bedtime. We have some handy relaxing breathing activities that can help you relax before bedtime.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solidFill>
                <a:srgbClr val="FF0066"/>
              </a:solidFill>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solidFill>
                <a:srgbClr val="FF0066"/>
              </a:solidFill>
              <a:latin typeface="Segoe UI"/>
              <a:ea typeface="Calibri" panose="020F0502020204030204" pitchFamily="34" charset="0"/>
              <a:cs typeface="Segoe UI"/>
            </a:endParaRPr>
          </a:p>
          <a:p>
            <a:pPr marL="285750" lvl="0" indent="-285750">
              <a:lnSpc>
                <a:spcPct val="107000"/>
              </a:lnSpc>
              <a:buFont typeface="Arial" panose="020B0604020202020204" pitchFamily="34" charset="0"/>
              <a:buChar char="•"/>
            </a:pPr>
            <a:r>
              <a:rPr lang="en-GB" sz="1400" b="1" dirty="0">
                <a:solidFill>
                  <a:srgbClr val="FF0066"/>
                </a:solidFill>
                <a:effectLst/>
                <a:latin typeface="Segoe UI" panose="020B0502040204020203" pitchFamily="34" charset="0"/>
                <a:ea typeface="Calibri" panose="020F0502020204030204" pitchFamily="34" charset="0"/>
                <a:cs typeface="Segoe UI" panose="020B0502040204020203" pitchFamily="34" charset="0"/>
              </a:rPr>
              <a:t>Cuddle up with a stuffed animal or soft blanket</a:t>
            </a:r>
            <a:r>
              <a:rPr lang="en-GB" sz="1400" dirty="0">
                <a:solidFill>
                  <a:srgbClr val="FF0066"/>
                </a:solidFill>
                <a:effectLst/>
                <a:latin typeface="Segoe UI" panose="020B0502040204020203" pitchFamily="34" charset="0"/>
                <a:ea typeface="Calibri" panose="020F0502020204030204" pitchFamily="34" charset="0"/>
                <a:cs typeface="Segoe UI" panose="020B0502040204020203" pitchFamily="34" charset="0"/>
              </a:rPr>
              <a:t>. </a:t>
            </a:r>
            <a:r>
              <a:rPr lang="en-GB" sz="1400" dirty="0">
                <a:effectLst/>
                <a:latin typeface="Segoe UI" panose="020B0502040204020203" pitchFamily="34" charset="0"/>
                <a:ea typeface="Calibri" panose="020F0502020204030204" pitchFamily="34" charset="0"/>
                <a:cs typeface="Segoe UI" panose="020B0502040204020203" pitchFamily="34" charset="0"/>
              </a:rPr>
              <a:t>Cuddling something you love </a:t>
            </a:r>
            <a:r>
              <a:rPr lang="en-GB" sz="1400" dirty="0">
                <a:latin typeface="Segoe UI" panose="020B0502040204020203" pitchFamily="34" charset="0"/>
                <a:ea typeface="Calibri" panose="020F0502020204030204" pitchFamily="34" charset="0"/>
                <a:cs typeface="Segoe UI" panose="020B0502040204020203" pitchFamily="34" charset="0"/>
              </a:rPr>
              <a:t>can</a:t>
            </a:r>
            <a:r>
              <a:rPr lang="en-GB" sz="1400" dirty="0">
                <a:effectLst/>
                <a:latin typeface="Segoe UI" panose="020B0502040204020203" pitchFamily="34" charset="0"/>
                <a:ea typeface="Calibri" panose="020F0502020204030204" pitchFamily="34" charset="0"/>
                <a:cs typeface="Segoe UI" panose="020B0502040204020203" pitchFamily="34" charset="0"/>
              </a:rPr>
              <a:t> help you to feel calm, relaxe</a:t>
            </a:r>
            <a:r>
              <a:rPr lang="en-GB" sz="1400" dirty="0">
                <a:latin typeface="Segoe UI" panose="020B0502040204020203" pitchFamily="34" charset="0"/>
                <a:ea typeface="Calibri" panose="020F0502020204030204" pitchFamily="34" charset="0"/>
                <a:cs typeface="Segoe UI" panose="020B0502040204020203" pitchFamily="34" charset="0"/>
              </a:rPr>
              <a:t>d and safe, and might help you get to sleep quicker too.</a:t>
            </a:r>
          </a:p>
          <a:p>
            <a:pPr lvl="0">
              <a:lnSpc>
                <a:spcPct val="107000"/>
              </a:lnSpc>
            </a:pP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E9369B97-4436-4D1D-ABB1-42467499E035}"/>
              </a:ext>
            </a:extLst>
          </p:cNvPr>
          <p:cNvSpPr txBox="1"/>
          <p:nvPr/>
        </p:nvSpPr>
        <p:spPr>
          <a:xfrm>
            <a:off x="993299" y="891152"/>
            <a:ext cx="3351267" cy="1688989"/>
          </a:xfrm>
          <a:prstGeom prst="rect">
            <a:avLst/>
          </a:prstGeom>
          <a:noFill/>
        </p:spPr>
        <p:txBody>
          <a:bodyPr wrap="square" lIns="91440" tIns="45720" rIns="91440" bIns="45720" rtlCol="0" anchor="t">
            <a:spAutoFit/>
          </a:bodyPr>
          <a:lstStyle/>
          <a:p>
            <a:pPr marL="285750" lvl="0" indent="-285750">
              <a:lnSpc>
                <a:spcPct val="107000"/>
              </a:lnSpc>
              <a:buFont typeface="Arial" panose="020B0604020202020204" pitchFamily="34" charset="0"/>
              <a:buChar char="•"/>
            </a:pPr>
            <a:r>
              <a:rPr lang="en-GB" sz="1400" dirty="0">
                <a:effectLst/>
                <a:latin typeface="Segoe UI"/>
                <a:ea typeface="Calibri" panose="020F0502020204030204" pitchFamily="34" charset="0"/>
                <a:cs typeface="Segoe UI"/>
              </a:rPr>
              <a:t>Try to stick to the </a:t>
            </a:r>
            <a:r>
              <a:rPr lang="en-GB" sz="1400" b="1" dirty="0">
                <a:solidFill>
                  <a:srgbClr val="FF0066"/>
                </a:solidFill>
                <a:effectLst/>
                <a:latin typeface="Segoe UI"/>
                <a:ea typeface="Calibri" panose="020F0502020204030204" pitchFamily="34" charset="0"/>
                <a:cs typeface="Segoe UI"/>
              </a:rPr>
              <a:t>same bedtime and wake time </a:t>
            </a:r>
            <a:r>
              <a:rPr lang="en-GB" sz="1400" dirty="0">
                <a:effectLst/>
                <a:latin typeface="Segoe UI"/>
                <a:ea typeface="Calibri" panose="020F0502020204030204" pitchFamily="34" charset="0"/>
                <a:cs typeface="Segoe UI"/>
              </a:rPr>
              <a:t>every day, even on weekends. This is really important in helping set our body clock, and will </a:t>
            </a:r>
            <a:r>
              <a:rPr lang="en-GB" sz="1400">
                <a:effectLst/>
                <a:latin typeface="Segoe UI"/>
                <a:ea typeface="Calibri" panose="020F0502020204030204" pitchFamily="34" charset="0"/>
                <a:cs typeface="Segoe UI"/>
              </a:rPr>
              <a:t>also help with feeling better after being poorly.</a:t>
            </a:r>
          </a:p>
          <a:p>
            <a:pPr marL="285750" lvl="0" indent="-285750">
              <a:lnSpc>
                <a:spcPct val="107000"/>
              </a:lnSpc>
              <a:buFont typeface="Arial" panose="020B0604020202020204" pitchFamily="34" charset="0"/>
              <a:buChar char="•"/>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cxnSp>
        <p:nvCxnSpPr>
          <p:cNvPr id="11" name="Straight Connector 10">
            <a:extLst>
              <a:ext uri="{FF2B5EF4-FFF2-40B4-BE49-F238E27FC236}">
                <a16:creationId xmlns:a16="http://schemas.microsoft.com/office/drawing/2014/main" xmlns="" id="{C88411C6-1F63-4346-9D6E-C0EBD99EAF3C}"/>
              </a:ext>
            </a:extLst>
          </p:cNvPr>
          <p:cNvCxnSpPr>
            <a:cxnSpLocks/>
          </p:cNvCxnSpPr>
          <p:nvPr/>
        </p:nvCxnSpPr>
        <p:spPr>
          <a:xfrm>
            <a:off x="5866140" y="826299"/>
            <a:ext cx="0" cy="3513652"/>
          </a:xfrm>
          <a:prstGeom prst="line">
            <a:avLst/>
          </a:prstGeom>
          <a:ln>
            <a:solidFill>
              <a:srgbClr val="A40042"/>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xmlns="" id="{9786E13A-A358-4288-A607-604E09DC1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1839" y="4208197"/>
            <a:ext cx="1087200" cy="10872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39C641A9-F383-43F7-8612-DB667161255D}"/>
              </a:ext>
            </a:extLst>
          </p:cNvPr>
          <p:cNvSpPr txBox="1"/>
          <p:nvPr/>
        </p:nvSpPr>
        <p:spPr>
          <a:xfrm>
            <a:off x="6271914" y="5419088"/>
            <a:ext cx="3598218" cy="536429"/>
          </a:xfrm>
          <a:prstGeom prst="rect">
            <a:avLst/>
          </a:prstGeom>
          <a:noFill/>
          <a:ln>
            <a:solidFill>
              <a:schemeClr val="tx1"/>
            </a:solidFill>
            <a:prstDash val="dash"/>
          </a:ln>
        </p:spPr>
        <p:txBody>
          <a:bodyPr wrap="square">
            <a:spAutoFit/>
          </a:bodyPr>
          <a:lstStyle/>
          <a:p>
            <a:pPr lvl="0" algn="ct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Have a look at this </a:t>
            </a:r>
            <a:r>
              <a:rPr lang="en-GB" sz="1400" b="1" dirty="0">
                <a:solidFill>
                  <a:srgbClr val="FF0066"/>
                </a:solidFill>
                <a:latin typeface="Segoe UI" panose="020B0502040204020203" pitchFamily="34" charset="0"/>
                <a:ea typeface="Calibri" panose="020F0502020204030204" pitchFamily="34" charset="0"/>
                <a:cs typeface="Segoe UI" panose="020B0502040204020203" pitchFamily="34" charset="0"/>
              </a:rPr>
              <a:t>Sleep Well Guide </a:t>
            </a:r>
            <a:r>
              <a:rPr lang="en-GB" sz="1400" dirty="0">
                <a:latin typeface="Segoe UI" panose="020B0502040204020203" pitchFamily="34" charset="0"/>
                <a:ea typeface="Calibri" panose="020F0502020204030204" pitchFamily="34" charset="0"/>
                <a:cs typeface="Segoe UI" panose="020B0502040204020203" pitchFamily="34" charset="0"/>
              </a:rPr>
              <a:t>for some more tips on how to improve sleep!</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8" name="Graphic 17" descr="Arrow: Counter-clockwise curve with solid fill">
            <a:extLst>
              <a:ext uri="{FF2B5EF4-FFF2-40B4-BE49-F238E27FC236}">
                <a16:creationId xmlns:a16="http://schemas.microsoft.com/office/drawing/2014/main" xmlns="" id="{7A46275E-B3DB-4559-832C-E960596A5B8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3313319" flipV="1">
            <a:off x="8687267" y="4737419"/>
            <a:ext cx="914400" cy="914400"/>
          </a:xfrm>
          <a:prstGeom prst="rect">
            <a:avLst/>
          </a:prstGeom>
        </p:spPr>
      </p:pic>
      <p:pic>
        <p:nvPicPr>
          <p:cNvPr id="19" name="Picture 4">
            <a:extLst>
              <a:ext uri="{FF2B5EF4-FFF2-40B4-BE49-F238E27FC236}">
                <a16:creationId xmlns:a16="http://schemas.microsoft.com/office/drawing/2014/main" xmlns="" id="{62C040C2-043D-4FA3-9710-6941D1300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8859" y="2005551"/>
            <a:ext cx="1085319" cy="1085319"/>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Arrow: Counter-clockwise curve with solid fill">
            <a:extLst>
              <a:ext uri="{FF2B5EF4-FFF2-40B4-BE49-F238E27FC236}">
                <a16:creationId xmlns:a16="http://schemas.microsoft.com/office/drawing/2014/main" xmlns="" id="{6903A536-481F-4928-854F-47DFCEAFC4F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9220854">
            <a:off x="8685905" y="1615245"/>
            <a:ext cx="914400" cy="914400"/>
          </a:xfrm>
          <a:prstGeom prst="rect">
            <a:avLst/>
          </a:prstGeom>
        </p:spPr>
      </p:pic>
      <p:pic>
        <p:nvPicPr>
          <p:cNvPr id="12" name="Picture 4" descr="Alarm, Clock, Alarm Clock, Time, Wake, Morning, Sleep">
            <a:extLst>
              <a:ext uri="{FF2B5EF4-FFF2-40B4-BE49-F238E27FC236}">
                <a16:creationId xmlns:a16="http://schemas.microsoft.com/office/drawing/2014/main" xmlns="" id="{6ADC0440-47CE-457A-BD4F-440EAB251B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4298" y="1060983"/>
            <a:ext cx="787373" cy="7873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32F32831-272B-488C-82E8-609049B654C2}"/>
              </a:ext>
            </a:extLst>
          </p:cNvPr>
          <p:cNvSpPr txBox="1"/>
          <p:nvPr/>
        </p:nvSpPr>
        <p:spPr>
          <a:xfrm>
            <a:off x="993298" y="2161152"/>
            <a:ext cx="2642741" cy="2611036"/>
          </a:xfrm>
          <a:prstGeom prst="rect">
            <a:avLst/>
          </a:prstGeom>
          <a:noFill/>
        </p:spPr>
        <p:txBody>
          <a:bodyPr wrap="square" lIns="91440" tIns="45720" rIns="91440" bIns="45720" rtlCol="0" anchor="t">
            <a:spAutoFit/>
          </a:bodyPr>
          <a:lstStyle/>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r>
              <a:rPr lang="en-GB" sz="1400" dirty="0">
                <a:effectLst/>
                <a:latin typeface="Segoe UI"/>
                <a:ea typeface="Calibri" panose="020F0502020204030204" pitchFamily="34" charset="0"/>
                <a:cs typeface="Segoe UI"/>
              </a:rPr>
              <a:t>Remember, </a:t>
            </a:r>
            <a:r>
              <a:rPr lang="en-GB" sz="1400" b="1" dirty="0">
                <a:solidFill>
                  <a:srgbClr val="FF0066"/>
                </a:solidFill>
                <a:effectLst/>
                <a:latin typeface="Segoe UI"/>
                <a:ea typeface="Calibri" panose="020F0502020204030204" pitchFamily="34" charset="0"/>
                <a:cs typeface="Segoe UI"/>
              </a:rPr>
              <a:t>beds are for sleeping</a:t>
            </a:r>
            <a:r>
              <a:rPr lang="en-GB" sz="1400" dirty="0">
                <a:effectLst/>
                <a:latin typeface="Segoe UI"/>
                <a:ea typeface="Calibri" panose="020F0502020204030204" pitchFamily="34" charset="0"/>
                <a:cs typeface="Segoe UI"/>
              </a:rPr>
              <a:t>. Try not to do homework or watch TV while you are in bed. By using your bed just for sleeping, your brain will learn that you need to go to sleep when you are in bed, and you might fall </a:t>
            </a:r>
            <a:r>
              <a:rPr lang="en-GB" sz="1400">
                <a:effectLst/>
                <a:latin typeface="Segoe UI"/>
                <a:ea typeface="Calibri" panose="020F0502020204030204" pitchFamily="34" charset="0"/>
                <a:cs typeface="Segoe UI"/>
              </a:rPr>
              <a:t>asleep quicker</a:t>
            </a:r>
          </a:p>
        </p:txBody>
      </p:sp>
      <p:pic>
        <p:nvPicPr>
          <p:cNvPr id="3" name="Picture 3">
            <a:extLst>
              <a:ext uri="{FF2B5EF4-FFF2-40B4-BE49-F238E27FC236}">
                <a16:creationId xmlns:a16="http://schemas.microsoft.com/office/drawing/2014/main" xmlns="" id="{0CA66FB4-FAF8-43FC-B830-1F6D1A0C4A91}"/>
              </a:ext>
            </a:extLst>
          </p:cNvPr>
          <p:cNvPicPr>
            <a:picLocks noChangeAspect="1"/>
          </p:cNvPicPr>
          <p:nvPr/>
        </p:nvPicPr>
        <p:blipFill>
          <a:blip r:embed="rId7"/>
          <a:stretch>
            <a:fillRect/>
          </a:stretch>
        </p:blipFill>
        <p:spPr>
          <a:xfrm>
            <a:off x="3721769" y="2935037"/>
            <a:ext cx="2061411" cy="1522664"/>
          </a:xfrm>
          <a:prstGeom prst="rect">
            <a:avLst/>
          </a:prstGeom>
        </p:spPr>
      </p:pic>
      <p:sp>
        <p:nvSpPr>
          <p:cNvPr id="21" name="TextBox 20">
            <a:extLst>
              <a:ext uri="{FF2B5EF4-FFF2-40B4-BE49-F238E27FC236}">
                <a16:creationId xmlns:a16="http://schemas.microsoft.com/office/drawing/2014/main" xmlns="" id="{B216B14C-9057-406D-9FAF-871E84BF3EFF}"/>
              </a:ext>
            </a:extLst>
          </p:cNvPr>
          <p:cNvSpPr txBox="1"/>
          <p:nvPr/>
        </p:nvSpPr>
        <p:spPr>
          <a:xfrm>
            <a:off x="993297" y="4447152"/>
            <a:ext cx="4140004" cy="1688989"/>
          </a:xfrm>
          <a:prstGeom prst="rect">
            <a:avLst/>
          </a:prstGeom>
          <a:noFill/>
        </p:spPr>
        <p:txBody>
          <a:bodyPr wrap="square" lIns="91440" tIns="45720" rIns="91440" bIns="45720" rtlCol="0" anchor="t">
            <a:spAutoFit/>
          </a:bodyPr>
          <a:lstStyle/>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r>
              <a:rPr lang="en-GB" sz="1400" dirty="0">
                <a:effectLst/>
                <a:latin typeface="Segoe UI"/>
                <a:ea typeface="Calibri" panose="020F0502020204030204" pitchFamily="34" charset="0"/>
                <a:cs typeface="Segoe UI"/>
              </a:rPr>
              <a:t>Create a </a:t>
            </a:r>
            <a:r>
              <a:rPr lang="en-GB" sz="1400" b="1" dirty="0">
                <a:solidFill>
                  <a:srgbClr val="FF0066"/>
                </a:solidFill>
                <a:latin typeface="Segoe UI"/>
                <a:ea typeface="Calibri" panose="020F0502020204030204" pitchFamily="34" charset="0"/>
                <a:cs typeface="Segoe UI"/>
              </a:rPr>
              <a:t>b</a:t>
            </a:r>
            <a:r>
              <a:rPr lang="en-GB" sz="1400" b="1" dirty="0">
                <a:solidFill>
                  <a:srgbClr val="FF0066"/>
                </a:solidFill>
                <a:effectLst/>
                <a:latin typeface="Segoe UI"/>
                <a:ea typeface="Calibri" panose="020F0502020204030204" pitchFamily="34" charset="0"/>
                <a:cs typeface="Segoe UI"/>
              </a:rPr>
              <a:t>edtime routine</a:t>
            </a:r>
            <a:r>
              <a:rPr lang="en-GB" sz="1400" dirty="0">
                <a:effectLst/>
                <a:latin typeface="Segoe UI"/>
                <a:ea typeface="Calibri" panose="020F0502020204030204" pitchFamily="34" charset="0"/>
                <a:cs typeface="Segoe UI"/>
              </a:rPr>
              <a:t>. It can be a good idea to have a bedtime routine, a set of things you do every night before going to bed. This will help to remind your brain and body that it is bedtime, and you might be able to fall asleep quicker</a:t>
            </a:r>
          </a:p>
        </p:txBody>
      </p:sp>
      <p:pic>
        <p:nvPicPr>
          <p:cNvPr id="4" name="Picture 5" descr="A picture containing grass, outdoor, person, field&#10;&#10;Description automatically generated">
            <a:extLst>
              <a:ext uri="{FF2B5EF4-FFF2-40B4-BE49-F238E27FC236}">
                <a16:creationId xmlns:a16="http://schemas.microsoft.com/office/drawing/2014/main" xmlns="" id="{B3EDD78E-06B6-46FB-A56A-B677AC096F5A}"/>
              </a:ext>
            </a:extLst>
          </p:cNvPr>
          <p:cNvPicPr>
            <a:picLocks noChangeAspect="1"/>
          </p:cNvPicPr>
          <p:nvPr/>
        </p:nvPicPr>
        <p:blipFill>
          <a:blip r:embed="rId8"/>
          <a:stretch>
            <a:fillRect/>
          </a:stretch>
        </p:blipFill>
        <p:spPr>
          <a:xfrm>
            <a:off x="7011029" y="4208197"/>
            <a:ext cx="1566780" cy="1066800"/>
          </a:xfrm>
          <a:prstGeom prst="rect">
            <a:avLst/>
          </a:prstGeom>
        </p:spPr>
      </p:pic>
    </p:spTree>
    <p:extLst>
      <p:ext uri="{BB962C8B-B14F-4D97-AF65-F5344CB8AC3E}">
        <p14:creationId xmlns:p14="http://schemas.microsoft.com/office/powerpoint/2010/main" val="4193750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625C863F-8435-47FC-B091-A0F57F78E840}"/>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ounded Rectangle 5">
            <a:extLst>
              <a:ext uri="{FF2B5EF4-FFF2-40B4-BE49-F238E27FC236}">
                <a16:creationId xmlns:a16="http://schemas.microsoft.com/office/drawing/2014/main" xmlns="" id="{1FE9EEC9-B29E-4057-B7CE-8B60C86EE720}"/>
              </a:ext>
            </a:extLst>
          </p:cNvPr>
          <p:cNvSpPr/>
          <p:nvPr/>
        </p:nvSpPr>
        <p:spPr>
          <a:xfrm>
            <a:off x="817885" y="344337"/>
            <a:ext cx="10718800" cy="6175542"/>
          </a:xfrm>
          <a:prstGeom prst="rect">
            <a:avLst/>
          </a:prstGeom>
          <a:solidFill>
            <a:srgbClr val="FFFFFF">
              <a:alpha val="8902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D23B0C6D-B7AC-4B31-8AAE-39B78572837D}"/>
              </a:ext>
            </a:extLst>
          </p:cNvPr>
          <p:cNvSpPr txBox="1"/>
          <p:nvPr/>
        </p:nvSpPr>
        <p:spPr>
          <a:xfrm>
            <a:off x="831850" y="478921"/>
            <a:ext cx="10718800" cy="2138727"/>
          </a:xfrm>
          <a:prstGeom prst="rect">
            <a:avLst/>
          </a:prstGeom>
          <a:noFill/>
        </p:spPr>
        <p:txBody>
          <a:bodyPr wrap="square" rtlCol="0">
            <a:spAutoFit/>
          </a:bodyPr>
          <a:lstStyle/>
          <a:p>
            <a:pPr algn="ctr"/>
            <a:r>
              <a:rPr lang="en-GB" sz="2400" b="1" dirty="0">
                <a:solidFill>
                  <a:schemeClr val="accent6">
                    <a:lumMod val="50000"/>
                  </a:schemeClr>
                </a:solidFill>
                <a:latin typeface="Segoe UI" panose="020B0502040204020203" pitchFamily="34" charset="0"/>
                <a:cs typeface="Segoe UI" panose="020B0502040204020203" pitchFamily="34" charset="0"/>
              </a:rPr>
              <a:t>Getting Better After Illness:</a:t>
            </a:r>
          </a:p>
          <a:p>
            <a:pPr algn="ctr"/>
            <a:r>
              <a:rPr lang="en-GB" sz="2400" b="1" dirty="0">
                <a:solidFill>
                  <a:schemeClr val="accent6">
                    <a:lumMod val="50000"/>
                  </a:schemeClr>
                </a:solidFill>
                <a:latin typeface="Segoe UI" panose="020B0502040204020203" pitchFamily="34" charset="0"/>
                <a:cs typeface="Segoe UI" panose="020B0502040204020203" pitchFamily="34" charset="0"/>
              </a:rPr>
              <a:t>Coping with Difficult Thoughts and Feelings</a:t>
            </a:r>
          </a:p>
          <a:p>
            <a:endParaRPr lang="en-GB" sz="1600" dirty="0">
              <a:solidFill>
                <a:schemeClr val="accent6">
                  <a:lumMod val="50000"/>
                </a:schemeClr>
              </a:solidFill>
              <a:latin typeface="Segoe UI" panose="020B0502040204020203"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endParaRPr lang="en-GB" dirty="0"/>
          </a:p>
          <a:p>
            <a:endParaRPr lang="en-GB" dirty="0"/>
          </a:p>
          <a:p>
            <a:endParaRPr lang="en-GB" dirty="0"/>
          </a:p>
        </p:txBody>
      </p:sp>
      <p:sp>
        <p:nvSpPr>
          <p:cNvPr id="9" name="TextBox 8">
            <a:extLst>
              <a:ext uri="{FF2B5EF4-FFF2-40B4-BE49-F238E27FC236}">
                <a16:creationId xmlns:a16="http://schemas.microsoft.com/office/drawing/2014/main" xmlns="" id="{0EC17F72-6CC4-4CE7-91A6-746CB3FC1B2F}"/>
              </a:ext>
            </a:extLst>
          </p:cNvPr>
          <p:cNvSpPr txBox="1"/>
          <p:nvPr/>
        </p:nvSpPr>
        <p:spPr>
          <a:xfrm>
            <a:off x="6476364" y="1415283"/>
            <a:ext cx="4599498" cy="1919500"/>
          </a:xfrm>
          <a:prstGeom prst="rect">
            <a:avLst/>
          </a:prstGeom>
          <a:noFill/>
        </p:spPr>
        <p:txBody>
          <a:bodyPr wrap="square" lIns="91440" tIns="45720" rIns="91440" bIns="45720" rtlCol="0" anchor="t">
            <a:spAutoFit/>
          </a:bodyPr>
          <a:lstStyle/>
          <a:p>
            <a:pPr lvl="0">
              <a:lnSpc>
                <a:spcPct val="107000"/>
              </a:lnSpc>
            </a:pPr>
            <a:r>
              <a:rPr lang="en-GB" sz="1400" dirty="0">
                <a:effectLst/>
                <a:latin typeface="Segoe UI"/>
                <a:ea typeface="Calibri" panose="020F0502020204030204" pitchFamily="34" charset="0"/>
                <a:cs typeface="Segoe UI"/>
              </a:rPr>
              <a:t>As you start to recover from your illness and start to do more of the things you love, you might notice that </a:t>
            </a:r>
            <a:r>
              <a:rPr lang="en-GB" sz="1400">
                <a:effectLst/>
                <a:latin typeface="Segoe UI"/>
                <a:ea typeface="Calibri" panose="020F0502020204030204" pitchFamily="34" charset="0"/>
                <a:cs typeface="Segoe UI"/>
              </a:rPr>
              <a:t>these thoughts get in the way less.</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a:latin typeface="Segoe UI"/>
                <a:ea typeface="+mn-lt"/>
                <a:cs typeface="Segoe UI"/>
              </a:rPr>
              <a:t>If overwhelming thoughts and feelings keep popping up, </a:t>
            </a:r>
            <a:r>
              <a:rPr lang="en-GB" sz="1400" b="1">
                <a:solidFill>
                  <a:srgbClr val="72AF2F"/>
                </a:solidFill>
                <a:latin typeface="Segoe UI"/>
                <a:ea typeface="+mn-lt"/>
                <a:cs typeface="Segoe UI"/>
              </a:rPr>
              <a:t>it’s important to talk </a:t>
            </a:r>
            <a:r>
              <a:rPr lang="en-GB" sz="1400">
                <a:latin typeface="Segoe UI"/>
                <a:ea typeface="+mn-lt"/>
                <a:cs typeface="Segoe UI"/>
              </a:rPr>
              <a:t>to a trusted adult. </a:t>
            </a:r>
          </a:p>
          <a:p>
            <a:pPr>
              <a:lnSpc>
                <a:spcPct val="107000"/>
              </a:lnSpc>
            </a:pPr>
            <a:endParaRPr lang="en-GB" sz="1400" dirty="0">
              <a:latin typeface="Segoe UI"/>
              <a:cs typeface="Segoe UI"/>
            </a:endParaRPr>
          </a:p>
          <a:p>
            <a:pPr>
              <a:lnSpc>
                <a:spcPct val="107000"/>
              </a:lnSpc>
            </a:pPr>
            <a:endParaRPr lang="en-GB" sz="1400" dirty="0">
              <a:latin typeface="Segoe UI"/>
              <a:cs typeface="Segoe UI"/>
            </a:endParaRPr>
          </a:p>
        </p:txBody>
      </p:sp>
      <p:sp>
        <p:nvSpPr>
          <p:cNvPr id="10" name="TextBox 9">
            <a:extLst>
              <a:ext uri="{FF2B5EF4-FFF2-40B4-BE49-F238E27FC236}">
                <a16:creationId xmlns:a16="http://schemas.microsoft.com/office/drawing/2014/main" xmlns="" id="{5C506A90-67E7-4E3A-871A-3C8B5BED79AB}"/>
              </a:ext>
            </a:extLst>
          </p:cNvPr>
          <p:cNvSpPr txBox="1"/>
          <p:nvPr/>
        </p:nvSpPr>
        <p:spPr>
          <a:xfrm>
            <a:off x="1216152" y="1459804"/>
            <a:ext cx="4785424" cy="5146665"/>
          </a:xfrm>
          <a:prstGeom prst="rect">
            <a:avLst/>
          </a:prstGeom>
          <a:noFill/>
        </p:spPr>
        <p:txBody>
          <a:bodyPr wrap="square" lIns="91440" tIns="45720" rIns="91440" bIns="45720" rtlCol="0" anchor="t">
            <a:spAutoFit/>
          </a:bodyPr>
          <a:lstStyle/>
          <a:p>
            <a:pPr>
              <a:lnSpc>
                <a:spcPct val="107000"/>
              </a:lnSpc>
            </a:pPr>
            <a:r>
              <a:rPr lang="en-GB" sz="1400" dirty="0">
                <a:latin typeface="Segoe UI"/>
                <a:ea typeface="Calibri" panose="020F0502020204030204" pitchFamily="34" charset="0"/>
                <a:cs typeface="Segoe UI"/>
              </a:rPr>
              <a:t>When you are or have been poorly, you  can still be really worn out, and this can affect your feelings too; you may feel </a:t>
            </a:r>
            <a:r>
              <a:rPr lang="en-GB" sz="1400" b="1" dirty="0">
                <a:solidFill>
                  <a:schemeClr val="accent6"/>
                </a:solidFill>
                <a:latin typeface="Segoe UI"/>
                <a:ea typeface="Calibri" panose="020F0502020204030204" pitchFamily="34" charset="0"/>
                <a:cs typeface="Segoe UI"/>
              </a:rPr>
              <a:t>sad</a:t>
            </a:r>
            <a:r>
              <a:rPr lang="en-GB" sz="1400" dirty="0">
                <a:latin typeface="Segoe UI"/>
                <a:ea typeface="Calibri" panose="020F0502020204030204" pitchFamily="34" charset="0"/>
                <a:cs typeface="Segoe UI"/>
              </a:rPr>
              <a:t>, </a:t>
            </a:r>
            <a:r>
              <a:rPr lang="en-GB" sz="1400" b="1" dirty="0">
                <a:solidFill>
                  <a:schemeClr val="accent6"/>
                </a:solidFill>
                <a:latin typeface="Segoe UI"/>
                <a:ea typeface="Calibri" panose="020F0502020204030204" pitchFamily="34" charset="0"/>
                <a:cs typeface="Segoe UI"/>
              </a:rPr>
              <a:t>tired</a:t>
            </a:r>
            <a:r>
              <a:rPr lang="en-GB" sz="1400" dirty="0">
                <a:latin typeface="Segoe UI"/>
                <a:ea typeface="Calibri" panose="020F0502020204030204" pitchFamily="34" charset="0"/>
                <a:cs typeface="Segoe UI"/>
              </a:rPr>
              <a:t>, </a:t>
            </a:r>
            <a:r>
              <a:rPr lang="en-GB" sz="1400" b="1" dirty="0">
                <a:solidFill>
                  <a:schemeClr val="accent6"/>
                </a:solidFill>
                <a:latin typeface="Segoe UI"/>
                <a:ea typeface="Calibri" panose="020F0502020204030204" pitchFamily="34" charset="0"/>
                <a:cs typeface="Segoe UI"/>
              </a:rPr>
              <a:t>frustrated </a:t>
            </a:r>
            <a:r>
              <a:rPr lang="en-GB" sz="1400" dirty="0">
                <a:latin typeface="Segoe UI"/>
                <a:ea typeface="Calibri" panose="020F0502020204030204" pitchFamily="34" charset="0"/>
                <a:cs typeface="Segoe UI"/>
              </a:rPr>
              <a:t>or </a:t>
            </a:r>
            <a:r>
              <a:rPr lang="en-GB" sz="1400" b="1" dirty="0">
                <a:solidFill>
                  <a:schemeClr val="accent6"/>
                </a:solidFill>
                <a:latin typeface="Segoe UI"/>
                <a:ea typeface="Calibri" panose="020F0502020204030204" pitchFamily="34" charset="0"/>
                <a:cs typeface="Segoe UI"/>
              </a:rPr>
              <a:t>scared</a:t>
            </a:r>
            <a:r>
              <a:rPr lang="en-GB" sz="1400" dirty="0">
                <a:latin typeface="Segoe UI"/>
                <a:ea typeface="Calibri" panose="020F0502020204030204" pitchFamily="34" charset="0"/>
                <a:cs typeface="Segoe UI"/>
              </a:rPr>
              <a:t>.</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effectLst/>
                <a:latin typeface="Segoe UI"/>
                <a:ea typeface="Calibri" panose="020F0502020204030204" pitchFamily="34" charset="0"/>
                <a:cs typeface="Segoe UI"/>
              </a:rPr>
              <a:t>When you are ill you might have lots of difficult thoughts as well. These thoughts are trying to tell us important information about something that matters to you e.g. thoughts about getting better or missing out on being with your friends.</a:t>
            </a:r>
          </a:p>
          <a:p>
            <a:pPr lvl="0">
              <a:lnSpc>
                <a:spcPct val="107000"/>
              </a:lnSpc>
            </a:pPr>
            <a:endParaRPr lang="en-GB" sz="1400" b="1" dirty="0">
              <a:solidFill>
                <a:schemeClr val="accent1"/>
              </a:solidFill>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a:latin typeface="Segoe UI"/>
                <a:ea typeface="Calibri" panose="020F0502020204030204" pitchFamily="34" charset="0"/>
                <a:cs typeface="Segoe UI"/>
              </a:rPr>
              <a:t>Sometimes, thoughts can be really scary. It is important to </a:t>
            </a:r>
            <a:r>
              <a:rPr lang="en-GB" sz="1400" dirty="0">
                <a:latin typeface="Segoe UI"/>
                <a:ea typeface="Calibri" panose="020F0502020204030204" pitchFamily="34" charset="0"/>
                <a:cs typeface="Segoe UI"/>
              </a:rPr>
              <a:t>try and remember that </a:t>
            </a:r>
            <a:r>
              <a:rPr lang="en-GB" sz="1400" b="1" dirty="0">
                <a:solidFill>
                  <a:schemeClr val="accent6"/>
                </a:solidFill>
                <a:latin typeface="Segoe UI"/>
                <a:ea typeface="Calibri" panose="020F0502020204030204" pitchFamily="34" charset="0"/>
                <a:cs typeface="Segoe UI"/>
              </a:rPr>
              <a:t>you aren’t alone</a:t>
            </a:r>
            <a:r>
              <a:rPr lang="en-GB" sz="1400" dirty="0">
                <a:latin typeface="Segoe UI"/>
                <a:ea typeface="Calibri" panose="020F0502020204030204" pitchFamily="34" charset="0"/>
                <a:cs typeface="Segoe UI"/>
              </a:rPr>
              <a:t> and people can help if you let them know. </a:t>
            </a: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cxnSp>
        <p:nvCxnSpPr>
          <p:cNvPr id="11" name="Straight Connector 10">
            <a:extLst>
              <a:ext uri="{FF2B5EF4-FFF2-40B4-BE49-F238E27FC236}">
                <a16:creationId xmlns:a16="http://schemas.microsoft.com/office/drawing/2014/main" xmlns="" id="{591B2FC8-344B-483B-BF63-2E0A8761264E}"/>
              </a:ext>
            </a:extLst>
          </p:cNvPr>
          <p:cNvCxnSpPr>
            <a:cxnSpLocks/>
          </p:cNvCxnSpPr>
          <p:nvPr/>
        </p:nvCxnSpPr>
        <p:spPr>
          <a:xfrm>
            <a:off x="6163917" y="1478135"/>
            <a:ext cx="0" cy="332679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descr="Human, Children, Girl, Talk, Entertainment, Road, Away">
            <a:extLst>
              <a:ext uri="{FF2B5EF4-FFF2-40B4-BE49-F238E27FC236}">
                <a16:creationId xmlns:a16="http://schemas.microsoft.com/office/drawing/2014/main" xmlns="" id="{65C8D49A-64E4-4955-AAB9-AD794162FA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6150" y="2212573"/>
            <a:ext cx="3140537" cy="17011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A picture containing person, outdoor&#10;&#10;Description automatically generated">
            <a:extLst>
              <a:ext uri="{FF2B5EF4-FFF2-40B4-BE49-F238E27FC236}">
                <a16:creationId xmlns:a16="http://schemas.microsoft.com/office/drawing/2014/main" xmlns="" id="{150B35E4-6046-4249-8BD9-982F87171379}"/>
              </a:ext>
            </a:extLst>
          </p:cNvPr>
          <p:cNvPicPr>
            <a:picLocks noChangeAspect="1"/>
          </p:cNvPicPr>
          <p:nvPr/>
        </p:nvPicPr>
        <p:blipFill>
          <a:blip r:embed="rId4"/>
          <a:stretch>
            <a:fillRect/>
          </a:stretch>
        </p:blipFill>
        <p:spPr>
          <a:xfrm>
            <a:off x="8574505" y="3119037"/>
            <a:ext cx="2743200" cy="1823085"/>
          </a:xfrm>
          <a:prstGeom prst="rect">
            <a:avLst/>
          </a:prstGeom>
        </p:spPr>
      </p:pic>
      <p:sp>
        <p:nvSpPr>
          <p:cNvPr id="16" name="TextBox 15">
            <a:extLst>
              <a:ext uri="{FF2B5EF4-FFF2-40B4-BE49-F238E27FC236}">
                <a16:creationId xmlns:a16="http://schemas.microsoft.com/office/drawing/2014/main" xmlns="" id="{6E492D8A-1F63-4EA8-AFAB-3ACAFCC8C2A7}"/>
              </a:ext>
            </a:extLst>
          </p:cNvPr>
          <p:cNvSpPr txBox="1"/>
          <p:nvPr/>
        </p:nvSpPr>
        <p:spPr>
          <a:xfrm>
            <a:off x="6476364" y="2859072"/>
            <a:ext cx="2086235" cy="3077381"/>
          </a:xfrm>
          <a:prstGeom prst="rect">
            <a:avLst/>
          </a:prstGeom>
          <a:noFill/>
        </p:spPr>
        <p:txBody>
          <a:bodyPr wrap="square" lIns="91440" tIns="45720" rIns="91440" bIns="45720" rtlCol="0" anchor="t">
            <a:spAutoFit/>
          </a:bodyPr>
          <a:lstStyle/>
          <a:p>
            <a:pPr>
              <a:lnSpc>
                <a:spcPct val="107000"/>
              </a:lnSpc>
            </a:pPr>
            <a:r>
              <a:rPr lang="en-GB" sz="1400">
                <a:latin typeface="Segoe UI"/>
                <a:cs typeface="Segoe UI"/>
              </a:rPr>
              <a:t>If it’s a helpful thought, you can work together to find out the answer, but if it’s an unhelpful thought then there are lots things you can do to look after yourself</a:t>
            </a:r>
            <a:endParaRPr lang="en-GB">
              <a:latin typeface="Segoe UI"/>
              <a:cs typeface="Segoe UI"/>
            </a:endParaRPr>
          </a:p>
          <a:p>
            <a:pPr>
              <a:lnSpc>
                <a:spcPct val="107000"/>
              </a:lnSpc>
            </a:pPr>
            <a:endParaRPr lang="en-GB" sz="1400" dirty="0">
              <a:latin typeface="Segoe UI"/>
              <a:cs typeface="Segoe UI"/>
            </a:endParaRPr>
          </a:p>
          <a:p>
            <a:pPr>
              <a:lnSpc>
                <a:spcPct val="107000"/>
              </a:lnSpc>
            </a:pPr>
            <a:r>
              <a:rPr lang="en-GB" sz="1400">
                <a:latin typeface="Segoe UI"/>
                <a:cs typeface="Segoe UI"/>
              </a:rPr>
              <a:t>Sometimes these thoughts can be really tricky, but there are some things you can do to help.</a:t>
            </a:r>
            <a:endParaRPr lang="en-GB">
              <a:latin typeface="Calibri"/>
              <a:cs typeface="Calibri"/>
            </a:endParaRPr>
          </a:p>
        </p:txBody>
      </p:sp>
    </p:spTree>
    <p:extLst>
      <p:ext uri="{BB962C8B-B14F-4D97-AF65-F5344CB8AC3E}">
        <p14:creationId xmlns:p14="http://schemas.microsoft.com/office/powerpoint/2010/main" val="74076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17" descr="Shape, rectangle&#10;&#10;Description automatically generated">
            <a:extLst>
              <a:ext uri="{FF2B5EF4-FFF2-40B4-BE49-F238E27FC236}">
                <a16:creationId xmlns:a16="http://schemas.microsoft.com/office/drawing/2014/main" xmlns="" id="{12D786C9-DE2C-4ABC-B329-31DC34996AA2}"/>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ounded Rectangle 5">
            <a:extLst>
              <a:ext uri="{FF2B5EF4-FFF2-40B4-BE49-F238E27FC236}">
                <a16:creationId xmlns:a16="http://schemas.microsoft.com/office/drawing/2014/main" xmlns="" id="{1FE9EEC9-B29E-4057-B7CE-8B60C86EE720}"/>
              </a:ext>
            </a:extLst>
          </p:cNvPr>
          <p:cNvSpPr/>
          <p:nvPr/>
        </p:nvSpPr>
        <p:spPr>
          <a:xfrm>
            <a:off x="831850" y="349504"/>
            <a:ext cx="10718800" cy="6122068"/>
          </a:xfrm>
          <a:prstGeom prst="rect">
            <a:avLst/>
          </a:prstGeom>
          <a:solidFill>
            <a:srgbClr val="FFFFFF">
              <a:alpha val="89020"/>
            </a:srgbClr>
          </a:solidFill>
          <a:ln>
            <a:solidFill>
              <a:srgbClr val="72A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xmlns="" id="{00FC488F-9D01-464D-AE74-A4CB997DCB18}"/>
              </a:ext>
            </a:extLst>
          </p:cNvPr>
          <p:cNvSpPr txBox="1"/>
          <p:nvPr/>
        </p:nvSpPr>
        <p:spPr>
          <a:xfrm>
            <a:off x="6623391" y="812213"/>
            <a:ext cx="4732244" cy="1458476"/>
          </a:xfrm>
          <a:prstGeom prst="rect">
            <a:avLst/>
          </a:prstGeom>
          <a:noFill/>
        </p:spPr>
        <p:txBody>
          <a:bodyPr wrap="square" lIns="91440" tIns="45720" rIns="91440" bIns="45720" rtlCol="0" anchor="t">
            <a:spAutoFit/>
          </a:bodyPr>
          <a:lstStyle/>
          <a:p>
            <a:pPr marL="285750" indent="-285750">
              <a:lnSpc>
                <a:spcPct val="107000"/>
              </a:lnSpc>
              <a:buFont typeface="Arial"/>
              <a:buChar char="•"/>
            </a:pPr>
            <a:r>
              <a:rPr lang="en-GB" sz="1400">
                <a:effectLst/>
                <a:latin typeface="Segoe UI"/>
                <a:ea typeface="Calibri" panose="020F0502020204030204" pitchFamily="34" charset="0"/>
                <a:cs typeface="Segoe UI"/>
              </a:rPr>
              <a:t>Try to </a:t>
            </a:r>
            <a:r>
              <a:rPr lang="en-GB" sz="1400" b="1" dirty="0">
                <a:solidFill>
                  <a:srgbClr val="72AF2F"/>
                </a:solidFill>
                <a:effectLst/>
                <a:latin typeface="Segoe UI"/>
                <a:ea typeface="Calibri" panose="020F0502020204030204" pitchFamily="34" charset="0"/>
                <a:cs typeface="Segoe UI"/>
              </a:rPr>
              <a:t>do some things you enjoy or that matter to you </a:t>
            </a:r>
            <a:r>
              <a:rPr lang="en-GB" sz="1400" dirty="0">
                <a:effectLst/>
                <a:latin typeface="Segoe UI"/>
                <a:ea typeface="Calibri" panose="020F0502020204030204" pitchFamily="34" charset="0"/>
                <a:cs typeface="Segoe UI"/>
              </a:rPr>
              <a:t>– this could be reading, art, sports or anything else! </a:t>
            </a:r>
            <a:r>
              <a:rPr lang="en-GB" sz="1400" dirty="0">
                <a:latin typeface="Segoe UI"/>
                <a:ea typeface="Calibri" panose="020F0502020204030204" pitchFamily="34" charset="0"/>
                <a:cs typeface="Segoe UI"/>
              </a:rPr>
              <a:t>This can be difficult when your mind is telling you that “I am too tired”.  It is trying to be helpful but it is stopping you doing things that may help you feel </a:t>
            </a:r>
            <a:r>
              <a:rPr lang="en-GB" sz="1400">
                <a:latin typeface="Segoe UI"/>
                <a:ea typeface="Calibri" panose="020F0502020204030204" pitchFamily="34" charset="0"/>
                <a:cs typeface="Segoe UI"/>
              </a:rPr>
              <a:t>more like you.</a:t>
            </a:r>
            <a:endParaRPr lang="en-GB" sz="1400" b="1"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9" name="TextBox 8">
            <a:extLst>
              <a:ext uri="{FF2B5EF4-FFF2-40B4-BE49-F238E27FC236}">
                <a16:creationId xmlns:a16="http://schemas.microsoft.com/office/drawing/2014/main" xmlns="" id="{A369E108-01B9-482E-B15A-5C9619AF1F15}"/>
              </a:ext>
            </a:extLst>
          </p:cNvPr>
          <p:cNvSpPr txBox="1"/>
          <p:nvPr/>
        </p:nvSpPr>
        <p:spPr>
          <a:xfrm>
            <a:off x="1015050" y="570460"/>
            <a:ext cx="2726866" cy="3533083"/>
          </a:xfrm>
          <a:prstGeom prst="rect">
            <a:avLst/>
          </a:prstGeom>
          <a:noFill/>
          <a:ln>
            <a:noFill/>
          </a:ln>
        </p:spPr>
        <p:txBody>
          <a:bodyPr wrap="square" lIns="91440" tIns="45720" rIns="91440" bIns="45720" rtlCol="0" anchor="t">
            <a:spAutoFit/>
          </a:bodyPr>
          <a:lstStyle/>
          <a:p>
            <a:pPr>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r>
              <a:rPr lang="en-GB" sz="1400" dirty="0">
                <a:effectLst/>
                <a:latin typeface="Segoe UI" panose="020B0502040204020203" pitchFamily="34" charset="0"/>
                <a:ea typeface="Calibri" panose="020F0502020204030204" pitchFamily="34" charset="0"/>
                <a:cs typeface="Segoe UI" panose="020B0502040204020203" pitchFamily="34" charset="0"/>
              </a:rPr>
              <a:t>Try some </a:t>
            </a:r>
            <a:r>
              <a:rPr lang="en-GB" sz="1400" b="1" dirty="0">
                <a:solidFill>
                  <a:srgbClr val="72AF2F"/>
                </a:solidFill>
                <a:effectLst/>
                <a:latin typeface="Segoe UI" panose="020B0502040204020203" pitchFamily="34" charset="0"/>
                <a:ea typeface="Calibri" panose="020F0502020204030204" pitchFamily="34" charset="0"/>
                <a:cs typeface="Segoe UI" panose="020B0502040204020203" pitchFamily="34" charset="0"/>
              </a:rPr>
              <a:t>grounding exercises </a:t>
            </a:r>
            <a:r>
              <a:rPr lang="en-GB" sz="1400" dirty="0">
                <a:effectLst/>
                <a:latin typeface="Segoe UI" panose="020B0502040204020203" pitchFamily="34" charset="0"/>
                <a:ea typeface="Calibri" panose="020F0502020204030204" pitchFamily="34" charset="0"/>
                <a:cs typeface="Segoe UI" panose="020B0502040204020203" pitchFamily="34" charset="0"/>
              </a:rPr>
              <a:t>– try to pay attention to your senses, think about what you can see, smell, touch, taste and hear. </a:t>
            </a:r>
          </a:p>
          <a:p>
            <a:pPr marL="285750" indent="-285750">
              <a:lnSpc>
                <a:spcPct val="107000"/>
              </a:lnSpc>
              <a:buFont typeface="Arial" panose="020B0604020202020204" pitchFamily="34" charset="0"/>
              <a:buChar char="•"/>
            </a:pPr>
            <a:r>
              <a:rPr lang="en-GB" sz="1400" b="1">
                <a:solidFill>
                  <a:srgbClr val="72AF2F"/>
                </a:solidFill>
                <a:latin typeface="Segoe UI"/>
                <a:ea typeface="Calibri" panose="020F0502020204030204" pitchFamily="34" charset="0"/>
                <a:cs typeface="Segoe UI"/>
              </a:rPr>
              <a:t>Reach out to friends </a:t>
            </a:r>
            <a:r>
              <a:rPr lang="en-GB" sz="1400">
                <a:latin typeface="Segoe UI"/>
                <a:ea typeface="Calibri" panose="020F0502020204030204" pitchFamily="34" charset="0"/>
                <a:cs typeface="Segoe UI"/>
              </a:rPr>
              <a:t>– our friends can be really good when we are feeling overwhelmed. Sometimes all we want to do is be alone, but it is important to try and reach out and be with other people.</a:t>
            </a:r>
            <a:endParaRPr lang="en-GB" sz="1400" dirty="0">
              <a:latin typeface="Segoe UI"/>
              <a:ea typeface="Calibri" panose="020F0502020204030204" pitchFamily="34" charset="0"/>
              <a:cs typeface="Segoe UI"/>
            </a:endParaRPr>
          </a:p>
        </p:txBody>
      </p:sp>
      <p:cxnSp>
        <p:nvCxnSpPr>
          <p:cNvPr id="10" name="Straight Connector 9">
            <a:extLst>
              <a:ext uri="{FF2B5EF4-FFF2-40B4-BE49-F238E27FC236}">
                <a16:creationId xmlns:a16="http://schemas.microsoft.com/office/drawing/2014/main" xmlns="" id="{E7CE294E-72F9-4F06-98E6-1EE44CEBC05D}"/>
              </a:ext>
            </a:extLst>
          </p:cNvPr>
          <p:cNvCxnSpPr>
            <a:cxnSpLocks/>
          </p:cNvCxnSpPr>
          <p:nvPr/>
        </p:nvCxnSpPr>
        <p:spPr>
          <a:xfrm flipH="1">
            <a:off x="6165088" y="826591"/>
            <a:ext cx="20502" cy="5112089"/>
          </a:xfrm>
          <a:prstGeom prst="line">
            <a:avLst/>
          </a:prstGeom>
          <a:ln>
            <a:solidFill>
              <a:srgbClr val="72AF2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CEB1768-9B3F-4DDF-9C60-32783540F221}"/>
              </a:ext>
            </a:extLst>
          </p:cNvPr>
          <p:cNvSpPr txBox="1"/>
          <p:nvPr/>
        </p:nvSpPr>
        <p:spPr>
          <a:xfrm>
            <a:off x="1017891" y="5261810"/>
            <a:ext cx="3357462" cy="1014380"/>
          </a:xfrm>
          <a:prstGeom prst="rect">
            <a:avLst/>
          </a:prstGeom>
          <a:noFill/>
          <a:ln>
            <a:solidFill>
              <a:schemeClr val="tx1"/>
            </a:solidFill>
            <a:prstDash val="dash"/>
          </a:ln>
        </p:spPr>
        <p:txBody>
          <a:bodyPr wrap="square">
            <a:spAutoFit/>
          </a:bodyPr>
          <a:lstStyle/>
          <a:p>
            <a:pPr lvl="0" algn="ct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Have a look at the </a:t>
            </a:r>
            <a:r>
              <a:rPr lang="en-GB" sz="1400" dirty="0" err="1">
                <a:latin typeface="Segoe UI" panose="020B0502040204020203" pitchFamily="34" charset="0"/>
                <a:ea typeface="Calibri" panose="020F0502020204030204" pitchFamily="34" charset="0"/>
                <a:cs typeface="Segoe UI" panose="020B0502040204020203" pitchFamily="34" charset="0"/>
              </a:rPr>
              <a:t>YoungMinds</a:t>
            </a:r>
            <a:r>
              <a:rPr lang="en-GB" sz="1400" dirty="0">
                <a:latin typeface="Segoe UI" panose="020B0502040204020203" pitchFamily="34" charset="0"/>
                <a:ea typeface="Calibri" panose="020F0502020204030204" pitchFamily="34" charset="0"/>
                <a:cs typeface="Segoe UI" panose="020B0502040204020203" pitchFamily="34" charset="0"/>
              </a:rPr>
              <a:t> website for some tips for when you are experiencing overwhelming thoughts.</a:t>
            </a:r>
          </a:p>
          <a:p>
            <a:pPr lvl="0" algn="ct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hlinkClick r:id="rId3"/>
              </a:rPr>
              <a:t>https://youngminds.org.uk/</a:t>
            </a:r>
            <a:r>
              <a:rPr lang="en-GB" sz="1400" dirty="0">
                <a:latin typeface="Segoe UI" panose="020B0502040204020203" pitchFamily="34" charset="0"/>
                <a:ea typeface="Calibri" panose="020F0502020204030204" pitchFamily="34" charset="0"/>
                <a:cs typeface="Segoe UI" panose="020B0502040204020203" pitchFamily="34" charset="0"/>
              </a:rPr>
              <a:t> </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2" name="Graphic 11" descr="Arrow: Counter-clockwise curve with solid fill">
            <a:extLst>
              <a:ext uri="{FF2B5EF4-FFF2-40B4-BE49-F238E27FC236}">
                <a16:creationId xmlns:a16="http://schemas.microsoft.com/office/drawing/2014/main" xmlns="" id="{13FE411B-CF41-4283-BD4C-7ADF921029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4160000" flipV="1">
            <a:off x="4304720" y="5176327"/>
            <a:ext cx="914400" cy="914400"/>
          </a:xfrm>
          <a:prstGeom prst="rect">
            <a:avLst/>
          </a:prstGeom>
        </p:spPr>
      </p:pic>
      <p:pic>
        <p:nvPicPr>
          <p:cNvPr id="2" name="Picture 1"/>
          <p:cNvPicPr>
            <a:picLocks noChangeAspect="1"/>
          </p:cNvPicPr>
          <p:nvPr/>
        </p:nvPicPr>
        <p:blipFill rotWithShape="1">
          <a:blip r:embed="rId6"/>
          <a:srcRect l="72225" t="31199" r="15175" b="47601"/>
          <a:stretch/>
        </p:blipFill>
        <p:spPr>
          <a:xfrm>
            <a:off x="5184838" y="5161305"/>
            <a:ext cx="1167408" cy="1104868"/>
          </a:xfrm>
          <a:prstGeom prst="rect">
            <a:avLst/>
          </a:prstGeom>
        </p:spPr>
      </p:pic>
      <p:pic>
        <p:nvPicPr>
          <p:cNvPr id="4" name="Picture 5">
            <a:extLst>
              <a:ext uri="{FF2B5EF4-FFF2-40B4-BE49-F238E27FC236}">
                <a16:creationId xmlns:a16="http://schemas.microsoft.com/office/drawing/2014/main" xmlns="" id="{5F0D0095-7052-4A02-B35B-5DD4B58A0935}"/>
              </a:ext>
            </a:extLst>
          </p:cNvPr>
          <p:cNvPicPr>
            <a:picLocks noChangeAspect="1"/>
          </p:cNvPicPr>
          <p:nvPr/>
        </p:nvPicPr>
        <p:blipFill>
          <a:blip r:embed="rId7"/>
          <a:stretch>
            <a:fillRect/>
          </a:stretch>
        </p:blipFill>
        <p:spPr>
          <a:xfrm>
            <a:off x="7877520" y="5067175"/>
            <a:ext cx="1981200" cy="1320800"/>
          </a:xfrm>
          <a:prstGeom prst="rect">
            <a:avLst/>
          </a:prstGeom>
        </p:spPr>
      </p:pic>
      <p:pic>
        <p:nvPicPr>
          <p:cNvPr id="7" name="Picture 15" descr="Graphical user interface, text, application, chat or text message&#10;&#10;Description automatically generated">
            <a:extLst>
              <a:ext uri="{FF2B5EF4-FFF2-40B4-BE49-F238E27FC236}">
                <a16:creationId xmlns:a16="http://schemas.microsoft.com/office/drawing/2014/main" xmlns="" id="{603D8518-8AAA-4E6D-8D2A-5420FA6422F4}"/>
              </a:ext>
            </a:extLst>
          </p:cNvPr>
          <p:cNvPicPr>
            <a:picLocks noChangeAspect="1"/>
          </p:cNvPicPr>
          <p:nvPr/>
        </p:nvPicPr>
        <p:blipFill>
          <a:blip r:embed="rId8"/>
          <a:stretch>
            <a:fillRect/>
          </a:stretch>
        </p:blipFill>
        <p:spPr>
          <a:xfrm>
            <a:off x="3745831" y="832351"/>
            <a:ext cx="2133600" cy="2038350"/>
          </a:xfrm>
          <a:prstGeom prst="rect">
            <a:avLst/>
          </a:prstGeom>
        </p:spPr>
      </p:pic>
      <p:sp>
        <p:nvSpPr>
          <p:cNvPr id="17" name="TextBox 16">
            <a:extLst>
              <a:ext uri="{FF2B5EF4-FFF2-40B4-BE49-F238E27FC236}">
                <a16:creationId xmlns:a16="http://schemas.microsoft.com/office/drawing/2014/main" xmlns="" id="{475A5543-6C2A-4A21-B2DE-410278898F4E}"/>
              </a:ext>
            </a:extLst>
          </p:cNvPr>
          <p:cNvSpPr txBox="1"/>
          <p:nvPr/>
        </p:nvSpPr>
        <p:spPr>
          <a:xfrm>
            <a:off x="1021347" y="3828716"/>
            <a:ext cx="5069305"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400" b="1">
                <a:solidFill>
                  <a:srgbClr val="72AF2F"/>
                </a:solidFill>
                <a:latin typeface="Leelawadee UI"/>
                <a:cs typeface="Leelawadee UI"/>
              </a:rPr>
              <a:t>Self-care</a:t>
            </a:r>
            <a:r>
              <a:rPr lang="en-GB" sz="1400">
                <a:latin typeface="Leelawadee UI"/>
                <a:cs typeface="Leelawadee UI"/>
              </a:rPr>
              <a:t> is really important, and it is different for everyone. It could be taking a bubble bath, playing your favourite game, going on a nice walk with your family, or having a movie night. Self-care is all about what makes you feel better.</a:t>
            </a:r>
          </a:p>
        </p:txBody>
      </p:sp>
      <p:pic>
        <p:nvPicPr>
          <p:cNvPr id="18" name="Picture 18" descr="A picture containing outdoor, tree, ground, person&#10;&#10;Description automatically generated">
            <a:extLst>
              <a:ext uri="{FF2B5EF4-FFF2-40B4-BE49-F238E27FC236}">
                <a16:creationId xmlns:a16="http://schemas.microsoft.com/office/drawing/2014/main" xmlns="" id="{C04A6F73-AD86-4DF2-B4FC-98CFDC1C4993}"/>
              </a:ext>
            </a:extLst>
          </p:cNvPr>
          <p:cNvPicPr>
            <a:picLocks noChangeAspect="1"/>
          </p:cNvPicPr>
          <p:nvPr/>
        </p:nvPicPr>
        <p:blipFill>
          <a:blip r:embed="rId9"/>
          <a:stretch>
            <a:fillRect/>
          </a:stretch>
        </p:blipFill>
        <p:spPr>
          <a:xfrm>
            <a:off x="9349873" y="2340809"/>
            <a:ext cx="1994569" cy="1347537"/>
          </a:xfrm>
          <a:prstGeom prst="rect">
            <a:avLst/>
          </a:prstGeom>
        </p:spPr>
      </p:pic>
      <p:sp>
        <p:nvSpPr>
          <p:cNvPr id="19" name="TextBox 18">
            <a:extLst>
              <a:ext uri="{FF2B5EF4-FFF2-40B4-BE49-F238E27FC236}">
                <a16:creationId xmlns:a16="http://schemas.microsoft.com/office/drawing/2014/main" xmlns="" id="{F02130B0-0D23-4875-B795-8104E5559439}"/>
              </a:ext>
            </a:extLst>
          </p:cNvPr>
          <p:cNvSpPr txBox="1"/>
          <p:nvPr/>
        </p:nvSpPr>
        <p:spPr>
          <a:xfrm>
            <a:off x="6623390" y="2135686"/>
            <a:ext cx="2620033" cy="2150012"/>
          </a:xfrm>
          <a:prstGeom prst="rect">
            <a:avLst/>
          </a:prstGeom>
          <a:noFill/>
        </p:spPr>
        <p:txBody>
          <a:bodyPr wrap="square" lIns="91440" tIns="45720" rIns="91440" bIns="45720" rtlCol="0" anchor="t">
            <a:spAutoFit/>
          </a:bodyPr>
          <a:lstStyle/>
          <a:p>
            <a:pPr marL="285750" lvl="0" indent="-285750">
              <a:lnSpc>
                <a:spcPct val="107000"/>
              </a:lnSpc>
              <a:buFont typeface="Arial"/>
              <a:buChar char="•"/>
            </a:pPr>
            <a:r>
              <a:rPr lang="en-GB" sz="1400">
                <a:effectLst/>
                <a:latin typeface="Segoe UI"/>
                <a:ea typeface="Calibri" panose="020F0502020204030204" pitchFamily="34" charset="0"/>
                <a:cs typeface="Segoe UI"/>
              </a:rPr>
              <a:t>Try </a:t>
            </a:r>
            <a:r>
              <a:rPr lang="en-GB" sz="1400" b="1" dirty="0">
                <a:solidFill>
                  <a:srgbClr val="72AF2F"/>
                </a:solidFill>
                <a:effectLst/>
                <a:latin typeface="Segoe UI"/>
                <a:ea typeface="Calibri" panose="020F0502020204030204" pitchFamily="34" charset="0"/>
                <a:cs typeface="Segoe UI"/>
              </a:rPr>
              <a:t>being active, doing exercise </a:t>
            </a:r>
            <a:r>
              <a:rPr lang="en-GB" sz="1400" dirty="0">
                <a:effectLst/>
                <a:latin typeface="Segoe UI"/>
                <a:ea typeface="Calibri" panose="020F0502020204030204" pitchFamily="34" charset="0"/>
                <a:cs typeface="Segoe UI"/>
              </a:rPr>
              <a:t>– sometimes this can be difficult to do, so try not to force yourself to do a lot straight away. You could try going on a short walk, </a:t>
            </a:r>
            <a:r>
              <a:rPr lang="en-GB" sz="1400" dirty="0">
                <a:latin typeface="Segoe UI"/>
                <a:ea typeface="Calibri" panose="020F0502020204030204" pitchFamily="34" charset="0"/>
                <a:cs typeface="Segoe UI"/>
              </a:rPr>
              <a:t>with your friend or family.</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endParaRPr lang="en-GB" sz="1400" dirty="0">
              <a:effectLst/>
              <a:latin typeface="Segoe UI"/>
              <a:ea typeface="Calibri" panose="020F0502020204030204" pitchFamily="34" charset="0"/>
              <a:cs typeface="Segoe UI"/>
            </a:endParaRPr>
          </a:p>
        </p:txBody>
      </p:sp>
      <p:sp>
        <p:nvSpPr>
          <p:cNvPr id="20" name="TextBox 19">
            <a:extLst>
              <a:ext uri="{FF2B5EF4-FFF2-40B4-BE49-F238E27FC236}">
                <a16:creationId xmlns:a16="http://schemas.microsoft.com/office/drawing/2014/main" xmlns="" id="{6298F298-1BDB-4E9A-A0F2-0BBD1E6D39EA}"/>
              </a:ext>
            </a:extLst>
          </p:cNvPr>
          <p:cNvSpPr txBox="1"/>
          <p:nvPr/>
        </p:nvSpPr>
        <p:spPr>
          <a:xfrm>
            <a:off x="6623390" y="3933340"/>
            <a:ext cx="4732243" cy="1227965"/>
          </a:xfrm>
          <a:prstGeom prst="rect">
            <a:avLst/>
          </a:prstGeom>
          <a:noFill/>
        </p:spPr>
        <p:txBody>
          <a:bodyPr wrap="square" lIns="91440" tIns="45720" rIns="91440" bIns="45720" rtlCol="0" anchor="t">
            <a:spAutoFit/>
          </a:bodyPr>
          <a:lstStyle/>
          <a:p>
            <a:pPr marL="285750" lvl="0" indent="-285750">
              <a:lnSpc>
                <a:spcPct val="107000"/>
              </a:lnSpc>
              <a:buFont typeface="Arial"/>
              <a:buChar char="•"/>
            </a:pPr>
            <a:r>
              <a:rPr lang="en-GB" sz="1400" b="1" dirty="0">
                <a:solidFill>
                  <a:srgbClr val="72AF2F"/>
                </a:solidFill>
                <a:effectLst/>
                <a:latin typeface="Segoe UI"/>
                <a:ea typeface="Calibri" panose="020F0502020204030204" pitchFamily="34" charset="0"/>
                <a:cs typeface="Segoe UI"/>
              </a:rPr>
              <a:t>Checking in with school and other professionals </a:t>
            </a:r>
            <a:r>
              <a:rPr lang="en-GB" sz="1400" dirty="0">
                <a:effectLst/>
                <a:latin typeface="Segoe UI"/>
                <a:ea typeface="Calibri" panose="020F0502020204030204" pitchFamily="34" charset="0"/>
                <a:cs typeface="Segoe UI"/>
              </a:rPr>
              <a:t>who can give you more specialist support if you need it. There are always adults around you who want to help you. If you are finding things really har</a:t>
            </a:r>
            <a:r>
              <a:rPr lang="en-GB" sz="1400" dirty="0">
                <a:latin typeface="Segoe UI"/>
                <a:ea typeface="Calibri" panose="020F0502020204030204" pitchFamily="34" charset="0"/>
                <a:cs typeface="Segoe UI"/>
              </a:rPr>
              <a:t>d, you can go to your GP (your doctor!) for help and support.</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72498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CA4AEC5E-DDB5-45CD-AC74-952E5C3C75A9}"/>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36600" y="413512"/>
            <a:ext cx="10718800" cy="6001752"/>
          </a:xfrm>
          <a:prstGeom prst="rect">
            <a:avLst/>
          </a:prstGeom>
          <a:solidFill>
            <a:srgbClr val="FFFFFF">
              <a:alpha val="8902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7" name="TextBox 6">
            <a:extLst>
              <a:ext uri="{FF2B5EF4-FFF2-40B4-BE49-F238E27FC236}">
                <a16:creationId xmlns:a16="http://schemas.microsoft.com/office/drawing/2014/main" xmlns="" id="{D23B0C6D-B7AC-4B31-8AAE-39B78572837D}"/>
              </a:ext>
            </a:extLst>
          </p:cNvPr>
          <p:cNvSpPr txBox="1"/>
          <p:nvPr/>
        </p:nvSpPr>
        <p:spPr>
          <a:xfrm>
            <a:off x="736600" y="542929"/>
            <a:ext cx="10718800" cy="1892506"/>
          </a:xfrm>
          <a:prstGeom prst="rect">
            <a:avLst/>
          </a:prstGeom>
          <a:noFill/>
        </p:spPr>
        <p:txBody>
          <a:bodyPr wrap="square" rtlCol="0">
            <a:spAutoFit/>
          </a:bodyPr>
          <a:lstStyle/>
          <a:p>
            <a:pPr algn="ctr"/>
            <a:r>
              <a:rPr lang="en-GB" sz="2400" b="1" dirty="0">
                <a:solidFill>
                  <a:schemeClr val="accent2">
                    <a:lumMod val="75000"/>
                  </a:schemeClr>
                </a:solidFill>
                <a:latin typeface="Segoe UI" panose="020B0502040204020203" pitchFamily="34" charset="0"/>
                <a:cs typeface="Segoe UI" panose="020B0502040204020203" pitchFamily="34" charset="0"/>
              </a:rPr>
              <a:t>Getting Better After Illness:</a:t>
            </a:r>
          </a:p>
          <a:p>
            <a:pPr algn="ctr"/>
            <a:r>
              <a:rPr lang="en-GB" sz="2400" b="1" dirty="0">
                <a:solidFill>
                  <a:schemeClr val="accent2">
                    <a:lumMod val="75000"/>
                  </a:schemeClr>
                </a:solidFill>
                <a:latin typeface="Segoe UI" panose="020B0502040204020203" pitchFamily="34" charset="0"/>
                <a:cs typeface="Segoe UI" panose="020B0502040204020203" pitchFamily="34" charset="0"/>
              </a:rPr>
              <a:t>Brain Fog, Memory and Concentration</a:t>
            </a:r>
            <a:endParaRPr lang="en-GB" sz="1600" dirty="0">
              <a:solidFill>
                <a:schemeClr val="accent2">
                  <a:lumMod val="75000"/>
                </a:schemeClr>
              </a:solidFill>
              <a:latin typeface="Segoe UI" panose="020B0502040204020203"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endParaRPr lang="en-GB" dirty="0"/>
          </a:p>
          <a:p>
            <a:endParaRPr lang="en-GB" dirty="0"/>
          </a:p>
          <a:p>
            <a:endParaRPr lang="en-GB" dirty="0"/>
          </a:p>
        </p:txBody>
      </p:sp>
      <p:cxnSp>
        <p:nvCxnSpPr>
          <p:cNvPr id="8" name="Straight Connector 7">
            <a:extLst>
              <a:ext uri="{FF2B5EF4-FFF2-40B4-BE49-F238E27FC236}">
                <a16:creationId xmlns:a16="http://schemas.microsoft.com/office/drawing/2014/main" xmlns="" id="{591B2FC8-344B-483B-BF63-2E0A8761264E}"/>
              </a:ext>
            </a:extLst>
          </p:cNvPr>
          <p:cNvCxnSpPr>
            <a:cxnSpLocks/>
          </p:cNvCxnSpPr>
          <p:nvPr/>
        </p:nvCxnSpPr>
        <p:spPr>
          <a:xfrm>
            <a:off x="6163917" y="1478135"/>
            <a:ext cx="0" cy="332679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5C506A90-67E7-4E3A-871A-3C8B5BED79AB}"/>
              </a:ext>
            </a:extLst>
          </p:cNvPr>
          <p:cNvSpPr txBox="1"/>
          <p:nvPr/>
        </p:nvSpPr>
        <p:spPr>
          <a:xfrm>
            <a:off x="1179866" y="1443535"/>
            <a:ext cx="2858858" cy="1227965"/>
          </a:xfrm>
          <a:prstGeom prst="rect">
            <a:avLst/>
          </a:prstGeom>
          <a:noFill/>
        </p:spPr>
        <p:txBody>
          <a:bodyPr wrap="square" lIns="91440" tIns="45720" rIns="91440" bIns="45720" rtlCol="0" anchor="t">
            <a:spAutoFit/>
          </a:bodyPr>
          <a:lstStyle/>
          <a:p>
            <a:pPr lvl="0">
              <a:lnSpc>
                <a:spcPct val="107000"/>
              </a:lnSpc>
            </a:pPr>
            <a:r>
              <a:rPr lang="en-GB" sz="1400" dirty="0">
                <a:effectLst/>
                <a:latin typeface="Segoe UI" panose="020B0502040204020203" pitchFamily="34" charset="0"/>
                <a:ea typeface="Calibri" panose="020F0502020204030204" pitchFamily="34" charset="0"/>
                <a:cs typeface="Segoe UI" panose="020B0502040204020203" pitchFamily="34" charset="0"/>
              </a:rPr>
              <a:t>When you have been unwell you might have something called </a:t>
            </a:r>
            <a:r>
              <a:rPr lang="en-GB" sz="1400" b="1" dirty="0">
                <a:solidFill>
                  <a:schemeClr val="accent2"/>
                </a:solidFill>
                <a:effectLst/>
                <a:latin typeface="Segoe UI" panose="020B0502040204020203" pitchFamily="34" charset="0"/>
                <a:ea typeface="Calibri" panose="020F0502020204030204" pitchFamily="34" charset="0"/>
                <a:cs typeface="Segoe UI" panose="020B0502040204020203" pitchFamily="34" charset="0"/>
              </a:rPr>
              <a:t>‘brain fog</a:t>
            </a:r>
            <a:r>
              <a:rPr lang="en-GB" sz="1400" dirty="0">
                <a:effectLst/>
                <a:latin typeface="Segoe UI" panose="020B0502040204020203" pitchFamily="34" charset="0"/>
                <a:ea typeface="Calibri" panose="020F0502020204030204" pitchFamily="34" charset="0"/>
                <a:cs typeface="Segoe UI" panose="020B0502040204020203" pitchFamily="34" charset="0"/>
              </a:rPr>
              <a:t>’. This might feel like a fuzzy head.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xmlns="" id="{5C506A90-67E7-4E3A-871A-3C8B5BED79AB}"/>
              </a:ext>
            </a:extLst>
          </p:cNvPr>
          <p:cNvSpPr txBox="1"/>
          <p:nvPr/>
        </p:nvSpPr>
        <p:spPr>
          <a:xfrm>
            <a:off x="6408555" y="1447431"/>
            <a:ext cx="4785424" cy="2166940"/>
          </a:xfrm>
          <a:prstGeom prst="rect">
            <a:avLst/>
          </a:prstGeom>
          <a:noFill/>
        </p:spPr>
        <p:txBody>
          <a:bodyPr wrap="square" rtlCol="0">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On some days you may feel ok, but the next day </a:t>
            </a:r>
            <a:r>
              <a:rPr lang="en-GB" sz="1400" dirty="0" smtClean="0">
                <a:latin typeface="Segoe UI" panose="020B0502040204020203" pitchFamily="34" charset="0"/>
                <a:ea typeface="Calibri" panose="020F0502020204030204" pitchFamily="34" charset="0"/>
                <a:cs typeface="Segoe UI" panose="020B0502040204020203" pitchFamily="34" charset="0"/>
              </a:rPr>
              <a:t>might feel really </a:t>
            </a:r>
            <a:r>
              <a:rPr lang="en-GB" sz="1400" dirty="0">
                <a:latin typeface="Segoe UI" panose="020B0502040204020203" pitchFamily="34" charset="0"/>
                <a:ea typeface="Calibri" panose="020F0502020204030204" pitchFamily="34" charset="0"/>
                <a:cs typeface="Segoe UI" panose="020B0502040204020203" pitchFamily="34" charset="0"/>
              </a:rPr>
              <a:t>hard and like your brain just won’t work.</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Remember, brain fog </a:t>
            </a: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will get better </a:t>
            </a:r>
            <a:r>
              <a:rPr lang="en-GB" sz="1400" dirty="0">
                <a:latin typeface="Segoe UI" panose="020B0502040204020203" pitchFamily="34" charset="0"/>
                <a:ea typeface="Calibri" panose="020F0502020204030204" pitchFamily="34" charset="0"/>
                <a:cs typeface="Segoe UI" panose="020B0502040204020203" pitchFamily="34" charset="0"/>
              </a:rPr>
              <a:t>over time for most people. If you feel like your brain fog isn’t going away or is making it really difficult to do every day activities, you should tell an adult you trust who can help you.</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4775" y="4688842"/>
            <a:ext cx="2293466" cy="1518227"/>
          </a:xfrm>
          <a:prstGeom prst="rect">
            <a:avLst/>
          </a:prstGeom>
        </p:spPr>
      </p:pic>
      <p:pic>
        <p:nvPicPr>
          <p:cNvPr id="3" name="Picture 3" descr="A picture containing shape&#10;&#10;Description automatically generated">
            <a:extLst>
              <a:ext uri="{FF2B5EF4-FFF2-40B4-BE49-F238E27FC236}">
                <a16:creationId xmlns:a16="http://schemas.microsoft.com/office/drawing/2014/main" xmlns="" id="{3CB351E4-46E4-4AEC-9CA0-394A4C8513F9}"/>
              </a:ext>
            </a:extLst>
          </p:cNvPr>
          <p:cNvPicPr>
            <a:picLocks noChangeAspect="1"/>
          </p:cNvPicPr>
          <p:nvPr/>
        </p:nvPicPr>
        <p:blipFill>
          <a:blip r:embed="rId4"/>
          <a:stretch>
            <a:fillRect/>
          </a:stretch>
        </p:blipFill>
        <p:spPr>
          <a:xfrm>
            <a:off x="3919267" y="1354230"/>
            <a:ext cx="1664899" cy="1072786"/>
          </a:xfrm>
          <a:prstGeom prst="rect">
            <a:avLst/>
          </a:prstGeom>
        </p:spPr>
      </p:pic>
      <p:sp>
        <p:nvSpPr>
          <p:cNvPr id="12" name="TextBox 11">
            <a:extLst>
              <a:ext uri="{FF2B5EF4-FFF2-40B4-BE49-F238E27FC236}">
                <a16:creationId xmlns:a16="http://schemas.microsoft.com/office/drawing/2014/main" xmlns="" id="{AF2E5EDB-8B62-4778-A4B2-552EFA745FB5}"/>
              </a:ext>
            </a:extLst>
          </p:cNvPr>
          <p:cNvSpPr txBox="1"/>
          <p:nvPr/>
        </p:nvSpPr>
        <p:spPr>
          <a:xfrm>
            <a:off x="1179865" y="2277422"/>
            <a:ext cx="4785424" cy="4224618"/>
          </a:xfrm>
          <a:prstGeom prst="rect">
            <a:avLst/>
          </a:prstGeom>
          <a:noFill/>
        </p:spPr>
        <p:txBody>
          <a:bodyPr wrap="square" lIns="91440" tIns="45720" rIns="91440" bIns="45720" rtlCol="0" anchor="t">
            <a:spAutoFit/>
          </a:bodyPr>
          <a:lstStyle/>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Lots of people struggle with brain fog after being ill. </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effectLst/>
                <a:latin typeface="Segoe UI" panose="020B0502040204020203" pitchFamily="34" charset="0"/>
                <a:ea typeface="Calibri" panose="020F0502020204030204" pitchFamily="34" charset="0"/>
                <a:cs typeface="Segoe UI" panose="020B0502040204020203" pitchFamily="34" charset="0"/>
              </a:rPr>
              <a:t>Brain fog can mean difficulty with things like;</a:t>
            </a:r>
          </a:p>
          <a:p>
            <a:pPr marL="285750" lvl="0" indent="-285750">
              <a:lnSpc>
                <a:spcPct val="107000"/>
              </a:lnSpc>
              <a:buFont typeface="Arial" panose="020B0604020202020204" pitchFamily="34" charset="0"/>
              <a:buChar char="•"/>
            </a:pPr>
            <a:r>
              <a:rPr lang="en-GB" sz="1400" b="1" dirty="0">
                <a:solidFill>
                  <a:schemeClr val="accent2"/>
                </a:solidFill>
                <a:effectLst/>
                <a:latin typeface="Segoe UI" panose="020B0502040204020203" pitchFamily="34" charset="0"/>
                <a:ea typeface="Calibri" panose="020F0502020204030204" pitchFamily="34" charset="0"/>
                <a:cs typeface="Segoe UI" panose="020B0502040204020203" pitchFamily="34" charset="0"/>
              </a:rPr>
              <a:t>paying attention</a:t>
            </a:r>
          </a:p>
          <a:p>
            <a:pPr marL="285750" lvl="0" indent="-285750">
              <a:lnSpc>
                <a:spcPct val="107000"/>
              </a:lnSpc>
              <a:buFont typeface="Arial" panose="020B0604020202020204" pitchFamily="34" charset="0"/>
              <a:buChar char="•"/>
            </a:pPr>
            <a:r>
              <a:rPr lang="en-GB" sz="1400" b="1" dirty="0">
                <a:solidFill>
                  <a:schemeClr val="accent2"/>
                </a:solidFill>
                <a:effectLst/>
                <a:latin typeface="Segoe UI" panose="020B0502040204020203" pitchFamily="34" charset="0"/>
                <a:ea typeface="Calibri" panose="020F0502020204030204" pitchFamily="34" charset="0"/>
                <a:cs typeface="Segoe UI" panose="020B0502040204020203" pitchFamily="34" charset="0"/>
              </a:rPr>
              <a:t>remembering things, and </a:t>
            </a:r>
          </a:p>
          <a:p>
            <a:pPr marL="285750" lvl="0" indent="-285750">
              <a:lnSpc>
                <a:spcPct val="107000"/>
              </a:lnSpc>
              <a:buFont typeface="Arial" panose="020B0604020202020204" pitchFamily="34" charset="0"/>
              <a:buChar char="•"/>
            </a:pPr>
            <a:r>
              <a:rPr lang="en-GB" sz="1400" b="1" dirty="0">
                <a:solidFill>
                  <a:schemeClr val="accent2"/>
                </a:solidFill>
                <a:effectLst/>
                <a:latin typeface="Segoe UI" panose="020B0502040204020203" pitchFamily="34" charset="0"/>
                <a:ea typeface="Calibri" panose="020F0502020204030204" pitchFamily="34" charset="0"/>
                <a:cs typeface="Segoe UI" panose="020B0502040204020203" pitchFamily="34" charset="0"/>
              </a:rPr>
              <a:t>concentration</a:t>
            </a:r>
            <a:r>
              <a:rPr lang="en-GB" sz="1400" dirty="0">
                <a:effectLst/>
                <a:latin typeface="Segoe UI" panose="020B0502040204020203" pitchFamily="34" charset="0"/>
                <a:ea typeface="Calibri" panose="020F0502020204030204" pitchFamily="34" charset="0"/>
                <a:cs typeface="Segoe UI" panose="020B0502040204020203" pitchFamily="34" charset="0"/>
              </a:rPr>
              <a:t>.</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You might find it hard to do school work, read a book, or remember things you need to do.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You might notice that you:</a:t>
            </a:r>
          </a:p>
          <a:p>
            <a:pPr marL="285750" lvl="0" indent="-285750">
              <a:lnSpc>
                <a:spcPct val="107000"/>
              </a:lnSpc>
              <a:buFont typeface="Arial" panose="020B0604020202020204" pitchFamily="34" charset="0"/>
              <a:buChar char="•"/>
            </a:pPr>
            <a:r>
              <a:rPr lang="en-GB" sz="1400" b="1" dirty="0">
                <a:solidFill>
                  <a:schemeClr val="accent2"/>
                </a:solidFill>
                <a:latin typeface="Segoe UI"/>
                <a:ea typeface="Calibri" panose="020F0502020204030204" pitchFamily="34" charset="0"/>
                <a:cs typeface="Segoe UI"/>
              </a:rPr>
              <a:t>Feel tired</a:t>
            </a:r>
          </a:p>
          <a:p>
            <a:pPr marL="285750" lvl="0" indent="-285750">
              <a:lnSpc>
                <a:spcPct val="107000"/>
              </a:lnSpc>
              <a:buFont typeface="Arial" panose="020B0604020202020204" pitchFamily="34" charset="0"/>
              <a:buChar char="•"/>
            </a:pPr>
            <a:r>
              <a:rPr lang="en-GB" sz="1400" b="1" dirty="0">
                <a:solidFill>
                  <a:schemeClr val="accent2"/>
                </a:solidFill>
                <a:latin typeface="Segoe UI"/>
                <a:ea typeface="Calibri" panose="020F0502020204030204" pitchFamily="34" charset="0"/>
                <a:cs typeface="Segoe UI"/>
              </a:rPr>
              <a:t>Can’t think clearly</a:t>
            </a:r>
          </a:p>
          <a:p>
            <a:pPr marL="285750" lvl="0" indent="-285750">
              <a:lnSpc>
                <a:spcPct val="107000"/>
              </a:lnSpc>
              <a:buFont typeface="Arial" panose="020B0604020202020204" pitchFamily="34" charset="0"/>
              <a:buChar char="•"/>
            </a:pPr>
            <a:r>
              <a:rPr lang="en-GB" sz="1400" b="1" dirty="0">
                <a:solidFill>
                  <a:schemeClr val="accent2"/>
                </a:solidFill>
                <a:latin typeface="Segoe UI"/>
                <a:ea typeface="Calibri" panose="020F0502020204030204" pitchFamily="34" charset="0"/>
                <a:cs typeface="Segoe UI"/>
              </a:rPr>
              <a:t>Have a headache</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3" name="Picture 3" descr="A picture containing shape&#10;&#10;Description automatically generated">
            <a:extLst>
              <a:ext uri="{FF2B5EF4-FFF2-40B4-BE49-F238E27FC236}">
                <a16:creationId xmlns:a16="http://schemas.microsoft.com/office/drawing/2014/main" xmlns="" id="{07AADFC4-C905-40AB-8888-8A6BD3752033}"/>
              </a:ext>
            </a:extLst>
          </p:cNvPr>
          <p:cNvPicPr>
            <a:picLocks noChangeAspect="1"/>
          </p:cNvPicPr>
          <p:nvPr/>
        </p:nvPicPr>
        <p:blipFill>
          <a:blip r:embed="rId4"/>
          <a:stretch>
            <a:fillRect/>
          </a:stretch>
        </p:blipFill>
        <p:spPr>
          <a:xfrm>
            <a:off x="4839417" y="1713663"/>
            <a:ext cx="1262333" cy="799617"/>
          </a:xfrm>
          <a:prstGeom prst="rect">
            <a:avLst/>
          </a:prstGeom>
        </p:spPr>
      </p:pic>
      <p:pic>
        <p:nvPicPr>
          <p:cNvPr id="4" name="Picture 5" descr="A picture containing person, ground, outdoor, standing&#10;&#10;Description automatically generated">
            <a:extLst>
              <a:ext uri="{FF2B5EF4-FFF2-40B4-BE49-F238E27FC236}">
                <a16:creationId xmlns:a16="http://schemas.microsoft.com/office/drawing/2014/main" xmlns="" id="{9E3D1BE7-41A0-4BE9-8534-55CFDDFD5267}"/>
              </a:ext>
            </a:extLst>
          </p:cNvPr>
          <p:cNvPicPr>
            <a:picLocks noChangeAspect="1"/>
          </p:cNvPicPr>
          <p:nvPr/>
        </p:nvPicPr>
        <p:blipFill>
          <a:blip r:embed="rId5"/>
          <a:stretch>
            <a:fillRect/>
          </a:stretch>
        </p:blipFill>
        <p:spPr>
          <a:xfrm>
            <a:off x="7441721" y="3132827"/>
            <a:ext cx="2743200" cy="1828800"/>
          </a:xfrm>
          <a:prstGeom prst="rect">
            <a:avLst/>
          </a:prstGeom>
        </p:spPr>
      </p:pic>
    </p:spTree>
    <p:extLst>
      <p:ext uri="{BB962C8B-B14F-4D97-AF65-F5344CB8AC3E}">
        <p14:creationId xmlns:p14="http://schemas.microsoft.com/office/powerpoint/2010/main" val="286073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5DEBE1AC-2FE6-4B14-B47C-760EF9C70F3B}"/>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706783" y="411922"/>
            <a:ext cx="10718800" cy="6041857"/>
          </a:xfrm>
          <a:prstGeom prst="rect">
            <a:avLst/>
          </a:prstGeom>
          <a:solidFill>
            <a:srgbClr val="FFFFFF">
              <a:alpha val="8902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cxnSp>
        <p:nvCxnSpPr>
          <p:cNvPr id="8" name="Straight Connector 7">
            <a:extLst>
              <a:ext uri="{FF2B5EF4-FFF2-40B4-BE49-F238E27FC236}">
                <a16:creationId xmlns:a16="http://schemas.microsoft.com/office/drawing/2014/main" xmlns="" id="{591B2FC8-344B-483B-BF63-2E0A8761264E}"/>
              </a:ext>
            </a:extLst>
          </p:cNvPr>
          <p:cNvCxnSpPr>
            <a:cxnSpLocks/>
          </p:cNvCxnSpPr>
          <p:nvPr/>
        </p:nvCxnSpPr>
        <p:spPr>
          <a:xfrm>
            <a:off x="6182205" y="689506"/>
            <a:ext cx="12507" cy="549157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5C506A90-67E7-4E3A-871A-3C8B5BED79AB}"/>
              </a:ext>
            </a:extLst>
          </p:cNvPr>
          <p:cNvSpPr txBox="1"/>
          <p:nvPr/>
        </p:nvSpPr>
        <p:spPr>
          <a:xfrm>
            <a:off x="1137472" y="692785"/>
            <a:ext cx="4785424" cy="1688989"/>
          </a:xfrm>
          <a:prstGeom prst="rect">
            <a:avLst/>
          </a:prstGeom>
          <a:noFill/>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There are </a:t>
            </a: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things you can do to help </a:t>
            </a:r>
            <a:r>
              <a:rPr lang="en-GB" sz="1400" dirty="0">
                <a:latin typeface="Segoe UI" panose="020B0502040204020203" pitchFamily="34" charset="0"/>
                <a:ea typeface="Calibri" panose="020F0502020204030204" pitchFamily="34" charset="0"/>
                <a:cs typeface="Segoe UI" panose="020B0502040204020203" pitchFamily="34" charset="0"/>
              </a:rPr>
              <a:t>when you are feeling like you have brain fog.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Some of them mean taking extra effort to do all of the things we usually do to look after ourselves like: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xmlns="" id="{5C506A90-67E7-4E3A-871A-3C8B5BED79AB}"/>
              </a:ext>
            </a:extLst>
          </p:cNvPr>
          <p:cNvSpPr txBox="1"/>
          <p:nvPr/>
        </p:nvSpPr>
        <p:spPr>
          <a:xfrm>
            <a:off x="6408555" y="1447431"/>
            <a:ext cx="4785424" cy="553357"/>
          </a:xfrm>
          <a:prstGeom prst="rect">
            <a:avLst/>
          </a:prstGeom>
          <a:noFill/>
        </p:spPr>
        <p:txBody>
          <a:bodyPr wrap="square" rtlCol="0">
            <a:spAutoFit/>
          </a:bodyPr>
          <a:lstStyle/>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xmlns="" id="{5C506A90-67E7-4E3A-871A-3C8B5BED79AB}"/>
              </a:ext>
            </a:extLst>
          </p:cNvPr>
          <p:cNvSpPr txBox="1"/>
          <p:nvPr/>
        </p:nvSpPr>
        <p:spPr>
          <a:xfrm>
            <a:off x="6408555" y="692785"/>
            <a:ext cx="4785424" cy="4241546"/>
          </a:xfrm>
          <a:prstGeom prst="rect">
            <a:avLst/>
          </a:prstGeom>
          <a:noFill/>
        </p:spPr>
        <p:txBody>
          <a:bodyPr wrap="square" rtlCol="0">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Here are some more practical tricks that you could try when you have brain fog. There tools help with things like memory and concentration. You might have apps on a phone or iPad that can help!</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Plan a routine so your brain doesn’t always have to think what you are doing next</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Write lists and reminders</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Use timers and alarms</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Do one thing at a time</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Be organised</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Go to a quiet place and remove extra stimulation (like lights and noise)</a:t>
            </a:r>
          </a:p>
          <a:p>
            <a:pPr marL="285750" lvl="0" indent="-285750">
              <a:lnSpc>
                <a:spcPct val="107000"/>
              </a:lnSpc>
              <a:buFont typeface="Arial" panose="020B0604020202020204" pitchFamily="34" charset="0"/>
              <a:buChar char="•"/>
            </a:pPr>
            <a:endParaRPr lang="en-GB" sz="1400" dirty="0">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endParaRPr lang="en-GB" sz="1400" dirty="0">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5824" y="3875540"/>
            <a:ext cx="2139696" cy="1426464"/>
          </a:xfrm>
          <a:prstGeom prst="rect">
            <a:avLst/>
          </a:prstGeom>
        </p:spPr>
      </p:pic>
      <p:pic>
        <p:nvPicPr>
          <p:cNvPr id="3" name="Picture 5" descr="A person eating an apple&#10;&#10;Description automatically generated">
            <a:extLst>
              <a:ext uri="{FF2B5EF4-FFF2-40B4-BE49-F238E27FC236}">
                <a16:creationId xmlns:a16="http://schemas.microsoft.com/office/drawing/2014/main" xmlns="" id="{FDD154CA-CE90-43D7-8F67-13846EFC060E}"/>
              </a:ext>
            </a:extLst>
          </p:cNvPr>
          <p:cNvPicPr>
            <a:picLocks noChangeAspect="1"/>
          </p:cNvPicPr>
          <p:nvPr/>
        </p:nvPicPr>
        <p:blipFill>
          <a:blip r:embed="rId4"/>
          <a:stretch>
            <a:fillRect/>
          </a:stretch>
        </p:blipFill>
        <p:spPr>
          <a:xfrm>
            <a:off x="4216399" y="2100178"/>
            <a:ext cx="1834148" cy="1227222"/>
          </a:xfrm>
          <a:prstGeom prst="rect">
            <a:avLst/>
          </a:prstGeom>
        </p:spPr>
      </p:pic>
      <p:sp>
        <p:nvSpPr>
          <p:cNvPr id="11" name="TextBox 10">
            <a:extLst>
              <a:ext uri="{FF2B5EF4-FFF2-40B4-BE49-F238E27FC236}">
                <a16:creationId xmlns:a16="http://schemas.microsoft.com/office/drawing/2014/main" xmlns="" id="{4C46F410-6478-4149-B568-9929193DF4B0}"/>
              </a:ext>
            </a:extLst>
          </p:cNvPr>
          <p:cNvSpPr txBox="1"/>
          <p:nvPr/>
        </p:nvSpPr>
        <p:spPr>
          <a:xfrm>
            <a:off x="1137472" y="1722153"/>
            <a:ext cx="3221320" cy="2611036"/>
          </a:xfrm>
          <a:prstGeom prst="rect">
            <a:avLst/>
          </a:prstGeom>
          <a:noFill/>
        </p:spPr>
        <p:txBody>
          <a:bodyPr wrap="square" lIns="91440" tIns="45720" rIns="91440" bIns="45720" rtlCol="0" anchor="t">
            <a:spAutoFit/>
          </a:bodyPr>
          <a:lstStyle/>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Sleeping as well as you can at night</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Eating a balanced diet</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Making sure you have had enough to drink</a:t>
            </a:r>
          </a:p>
          <a:p>
            <a:pPr marL="285750" lvl="0" indent="-285750">
              <a:lnSpc>
                <a:spcPct val="107000"/>
              </a:lnSpc>
              <a:buFont typeface="Arial" panose="020B0604020202020204" pitchFamily="34" charset="0"/>
              <a:buChar char="•"/>
            </a:pPr>
            <a:r>
              <a:rPr lang="en-GB" sz="1400" b="1" dirty="0">
                <a:solidFill>
                  <a:schemeClr val="accent2"/>
                </a:solidFill>
                <a:latin typeface="Segoe UI" panose="020B0502040204020203" pitchFamily="34" charset="0"/>
                <a:ea typeface="Calibri" panose="020F0502020204030204" pitchFamily="34" charset="0"/>
                <a:cs typeface="Segoe UI" panose="020B0502040204020203" pitchFamily="34" charset="0"/>
              </a:rPr>
              <a:t>Do some physical exercise in short bursts of 6-8 minutes </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3" name="TextBox 12">
            <a:extLst>
              <a:ext uri="{FF2B5EF4-FFF2-40B4-BE49-F238E27FC236}">
                <a16:creationId xmlns:a16="http://schemas.microsoft.com/office/drawing/2014/main" xmlns="" id="{C924E840-5EC4-46D9-8D29-00BAEE25F53C}"/>
              </a:ext>
            </a:extLst>
          </p:cNvPr>
          <p:cNvSpPr txBox="1"/>
          <p:nvPr/>
        </p:nvSpPr>
        <p:spPr>
          <a:xfrm>
            <a:off x="1137472" y="3687310"/>
            <a:ext cx="4785424" cy="2150012"/>
          </a:xfrm>
          <a:prstGeom prst="rect">
            <a:avLst/>
          </a:prstGeom>
          <a:noFill/>
        </p:spPr>
        <p:txBody>
          <a:bodyPr wrap="square" lIns="91440" tIns="45720" rIns="91440" bIns="45720" rtlCol="0" anchor="t">
            <a:spAutoFit/>
          </a:bodyPr>
          <a:lstStyle/>
          <a:p>
            <a:pPr>
              <a:lnSpc>
                <a:spcPct val="107000"/>
              </a:lnSpc>
            </a:pPr>
            <a:r>
              <a:rPr lang="en-GB" sz="1400">
                <a:latin typeface="Segoe UI"/>
                <a:ea typeface="Calibri" panose="020F0502020204030204" pitchFamily="34" charset="0"/>
                <a:cs typeface="Segoe UI"/>
              </a:rPr>
              <a:t>If you notice your brain being foggy it’s a big clue to take </a:t>
            </a:r>
            <a:r>
              <a:rPr lang="en-GB" sz="1400" dirty="0">
                <a:latin typeface="Segoe UI"/>
                <a:ea typeface="Calibri" panose="020F0502020204030204" pitchFamily="34" charset="0"/>
                <a:cs typeface="Segoe UI"/>
              </a:rPr>
              <a:t>a rest. </a:t>
            </a: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It’s important for adults around you to know when you have brain fog so that they can help you do all of these things.</a:t>
            </a:r>
          </a:p>
          <a:p>
            <a:pPr lvl="0">
              <a:lnSpc>
                <a:spcPct val="107000"/>
              </a:lnSpc>
            </a:pPr>
            <a:endParaRPr lang="en-GB" sz="1400" dirty="0">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133804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A57CD"/>
        </a:solidFill>
        <a:effectLst/>
      </p:bgPr>
    </p:bg>
    <p:spTree>
      <p:nvGrpSpPr>
        <p:cNvPr id="1" name=""/>
        <p:cNvGrpSpPr/>
        <p:nvPr/>
      </p:nvGrpSpPr>
      <p:grpSpPr>
        <a:xfrm>
          <a:off x="0" y="0"/>
          <a:ext cx="0" cy="0"/>
          <a:chOff x="0" y="0"/>
          <a:chExt cx="0" cy="0"/>
        </a:xfrm>
      </p:grpSpPr>
      <p:pic>
        <p:nvPicPr>
          <p:cNvPr id="2" name="Picture 17" descr="Shape, rectangle&#10;&#10;Description automatically generated">
            <a:extLst>
              <a:ext uri="{FF2B5EF4-FFF2-40B4-BE49-F238E27FC236}">
                <a16:creationId xmlns:a16="http://schemas.microsoft.com/office/drawing/2014/main" xmlns="" id="{DD27F178-4535-4793-9E2A-D53D4A380239}"/>
              </a:ext>
            </a:extLst>
          </p:cNvPr>
          <p:cNvPicPr>
            <a:picLocks noChangeAspect="1"/>
          </p:cNvPicPr>
          <p:nvPr/>
        </p:nvPicPr>
        <p:blipFill>
          <a:blip r:embed="rId2"/>
          <a:stretch>
            <a:fillRect/>
          </a:stretch>
        </p:blipFill>
        <p:spPr>
          <a:xfrm>
            <a:off x="-5751" y="1891"/>
            <a:ext cx="12232255" cy="6854216"/>
          </a:xfrm>
          <a:prstGeom prst="rect">
            <a:avLst/>
          </a:prstGeom>
        </p:spPr>
      </p:pic>
      <p:sp>
        <p:nvSpPr>
          <p:cNvPr id="5" name="Rectangle 4"/>
          <p:cNvSpPr/>
          <p:nvPr/>
        </p:nvSpPr>
        <p:spPr>
          <a:xfrm>
            <a:off x="606391" y="256032"/>
            <a:ext cx="11050712" cy="6314245"/>
          </a:xfrm>
          <a:prstGeom prst="rect">
            <a:avLst/>
          </a:prstGeom>
          <a:solidFill>
            <a:srgbClr val="FFFFFF">
              <a:alpha val="8902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66"/>
              </a:solidFill>
            </a:endParaRPr>
          </a:p>
        </p:txBody>
      </p:sp>
      <p:sp>
        <p:nvSpPr>
          <p:cNvPr id="7" name="TextBox 6">
            <a:extLst>
              <a:ext uri="{FF2B5EF4-FFF2-40B4-BE49-F238E27FC236}">
                <a16:creationId xmlns:a16="http://schemas.microsoft.com/office/drawing/2014/main" xmlns="" id="{D23B0C6D-B7AC-4B31-8AAE-39B78572837D}"/>
              </a:ext>
            </a:extLst>
          </p:cNvPr>
          <p:cNvSpPr txBox="1"/>
          <p:nvPr/>
        </p:nvSpPr>
        <p:spPr>
          <a:xfrm>
            <a:off x="736600" y="359291"/>
            <a:ext cx="10718800" cy="1661993"/>
          </a:xfrm>
          <a:prstGeom prst="rect">
            <a:avLst/>
          </a:prstGeom>
          <a:noFill/>
        </p:spPr>
        <p:txBody>
          <a:bodyPr wrap="square" rtlCol="0">
            <a:spAutoFit/>
          </a:bodyPr>
          <a:lstStyle/>
          <a:p>
            <a:pPr algn="ctr"/>
            <a:r>
              <a:rPr lang="en-GB" sz="2400" b="1" dirty="0">
                <a:solidFill>
                  <a:srgbClr val="7030A0"/>
                </a:solidFill>
                <a:latin typeface="Segoe UI" panose="020B0502040204020203" pitchFamily="34" charset="0"/>
                <a:cs typeface="Segoe UI" panose="020B0502040204020203" pitchFamily="34" charset="0"/>
              </a:rPr>
              <a:t>Getting Better After Illness:</a:t>
            </a:r>
          </a:p>
          <a:p>
            <a:pPr algn="ctr"/>
            <a:r>
              <a:rPr lang="en-GB" sz="2400" b="1" dirty="0">
                <a:solidFill>
                  <a:srgbClr val="7030A0"/>
                </a:solidFill>
                <a:latin typeface="Segoe UI" panose="020B0502040204020203" pitchFamily="34" charset="0"/>
                <a:ea typeface="Calibri" panose="020F0502020204030204" pitchFamily="34" charset="0"/>
                <a:cs typeface="Segoe UI" panose="020B0502040204020203" pitchFamily="34" charset="0"/>
              </a:rPr>
              <a:t>Fatigue and Tiredness</a:t>
            </a:r>
            <a:endParaRPr lang="en-GB" sz="1400" dirty="0">
              <a:solidFill>
                <a:srgbClr val="7030A0"/>
              </a:solidFill>
              <a:effectLst/>
              <a:latin typeface="Segoe UI" panose="020B0502040204020203" pitchFamily="34" charset="0"/>
              <a:ea typeface="Calibri" panose="020F0502020204030204" pitchFamily="34" charset="0"/>
              <a:cs typeface="Segoe UI" panose="020B0502040204020203" pitchFamily="34" charset="0"/>
            </a:endParaRPr>
          </a:p>
          <a:p>
            <a:endParaRPr lang="en-GB" dirty="0">
              <a:solidFill>
                <a:srgbClr val="7030A0"/>
              </a:solidFill>
            </a:endParaRPr>
          </a:p>
          <a:p>
            <a:endParaRPr lang="en-GB" dirty="0">
              <a:solidFill>
                <a:srgbClr val="7030A0"/>
              </a:solidFill>
            </a:endParaRPr>
          </a:p>
          <a:p>
            <a:endParaRPr lang="en-GB" dirty="0"/>
          </a:p>
        </p:txBody>
      </p:sp>
      <p:sp>
        <p:nvSpPr>
          <p:cNvPr id="9" name="TextBox 8">
            <a:extLst>
              <a:ext uri="{FF2B5EF4-FFF2-40B4-BE49-F238E27FC236}">
                <a16:creationId xmlns:a16="http://schemas.microsoft.com/office/drawing/2014/main" xmlns="" id="{5C506A90-67E7-4E3A-871A-3C8B5BED79AB}"/>
              </a:ext>
            </a:extLst>
          </p:cNvPr>
          <p:cNvSpPr txBox="1"/>
          <p:nvPr/>
        </p:nvSpPr>
        <p:spPr>
          <a:xfrm>
            <a:off x="762490" y="1304576"/>
            <a:ext cx="4230545" cy="4916154"/>
          </a:xfrm>
          <a:prstGeom prst="rect">
            <a:avLst/>
          </a:prstGeom>
          <a:noFill/>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After you have been ill you might notice that you still get very tired quickly. You might feel tired all of the time.</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You can think of our </a:t>
            </a:r>
            <a:r>
              <a:rPr lang="en-GB" sz="1400" b="1" dirty="0">
                <a:solidFill>
                  <a:srgbClr val="7030A0"/>
                </a:solidFill>
                <a:latin typeface="Segoe UI" panose="020B0502040204020203" pitchFamily="34" charset="0"/>
                <a:ea typeface="Calibri" panose="020F0502020204030204" pitchFamily="34" charset="0"/>
                <a:cs typeface="Segoe UI" panose="020B0502040204020203" pitchFamily="34" charset="0"/>
              </a:rPr>
              <a:t>energy levels like a battery</a:t>
            </a:r>
            <a:r>
              <a:rPr lang="en-GB" sz="1400" dirty="0">
                <a:latin typeface="Segoe UI" panose="020B0502040204020203" pitchFamily="34" charset="0"/>
                <a:ea typeface="Calibri" panose="020F0502020204030204" pitchFamily="34" charset="0"/>
                <a:cs typeface="Segoe UI" panose="020B0502040204020203" pitchFamily="34" charset="0"/>
              </a:rPr>
              <a:t>. It is a certain size, and needs charging now and again. When we have been unwell, our battery </a:t>
            </a:r>
            <a:r>
              <a:rPr lang="en-GB" sz="1400" b="1" dirty="0">
                <a:solidFill>
                  <a:srgbClr val="7030A0"/>
                </a:solidFill>
                <a:latin typeface="Segoe UI" panose="020B0502040204020203" pitchFamily="34" charset="0"/>
                <a:ea typeface="Calibri" panose="020F0502020204030204" pitchFamily="34" charset="0"/>
                <a:cs typeface="Segoe UI" panose="020B0502040204020203" pitchFamily="34" charset="0"/>
              </a:rPr>
              <a:t>shrinks in size</a:t>
            </a:r>
            <a:r>
              <a:rPr lang="en-GB" sz="1400" dirty="0">
                <a:latin typeface="Segoe UI" panose="020B0502040204020203" pitchFamily="34" charset="0"/>
                <a:ea typeface="Calibri" panose="020F0502020204030204" pitchFamily="34" charset="0"/>
                <a:cs typeface="Segoe UI" panose="020B0502040204020203" pitchFamily="34" charset="0"/>
              </a:rPr>
              <a:t>, it </a:t>
            </a:r>
            <a:r>
              <a:rPr lang="en-GB" sz="1400" b="1" dirty="0">
                <a:solidFill>
                  <a:srgbClr val="7030A0"/>
                </a:solidFill>
                <a:latin typeface="Segoe UI" panose="020B0502040204020203" pitchFamily="34" charset="0"/>
                <a:ea typeface="Calibri" panose="020F0502020204030204" pitchFamily="34" charset="0"/>
                <a:cs typeface="Segoe UI" panose="020B0502040204020203" pitchFamily="34" charset="0"/>
              </a:rPr>
              <a:t>takes longer to charge</a:t>
            </a:r>
            <a:r>
              <a:rPr lang="en-GB" sz="1400" dirty="0">
                <a:latin typeface="Segoe UI" panose="020B0502040204020203" pitchFamily="34" charset="0"/>
                <a:ea typeface="Calibri" panose="020F0502020204030204" pitchFamily="34" charset="0"/>
                <a:cs typeface="Segoe UI" panose="020B0502040204020203" pitchFamily="34" charset="0"/>
              </a:rPr>
              <a:t>, and it </a:t>
            </a:r>
            <a:r>
              <a:rPr lang="en-GB" sz="1400" b="1" dirty="0">
                <a:solidFill>
                  <a:srgbClr val="7030A0"/>
                </a:solidFill>
                <a:latin typeface="Segoe UI" panose="020B0502040204020203" pitchFamily="34" charset="0"/>
                <a:ea typeface="Calibri" panose="020F0502020204030204" pitchFamily="34" charset="0"/>
                <a:cs typeface="Segoe UI" panose="020B0502040204020203" pitchFamily="34" charset="0"/>
              </a:rPr>
              <a:t>uses up energy more quickly</a:t>
            </a:r>
            <a:r>
              <a:rPr lang="en-GB" sz="1400" dirty="0">
                <a:latin typeface="Segoe UI" panose="020B0502040204020203" pitchFamily="34" charset="0"/>
                <a:ea typeface="Calibri" panose="020F0502020204030204" pitchFamily="34" charset="0"/>
                <a:cs typeface="Segoe UI" panose="020B0502040204020203" pitchFamily="34" charset="0"/>
              </a:rPr>
              <a:t>.</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a:lnSpc>
                <a:spcPct val="107000"/>
              </a:lnSpc>
            </a:pPr>
            <a:endParaRPr lang="en-GB" sz="1400" dirty="0">
              <a:latin typeface="Segoe UI"/>
              <a:ea typeface="Calibri" panose="020F0502020204030204" pitchFamily="34" charset="0"/>
              <a:cs typeface="Segoe UI"/>
            </a:endParaRPr>
          </a:p>
          <a:p>
            <a:pPr>
              <a:lnSpc>
                <a:spcPct val="107000"/>
              </a:lnSpc>
            </a:pPr>
            <a:endParaRPr lang="en-GB" sz="1400" dirty="0">
              <a:latin typeface="Segoe UI"/>
              <a:ea typeface="Calibri" panose="020F0502020204030204" pitchFamily="34" charset="0"/>
              <a:cs typeface="Segoe UI"/>
            </a:endParaRPr>
          </a:p>
          <a:p>
            <a:pPr>
              <a:lnSpc>
                <a:spcPct val="107000"/>
              </a:lnSpc>
            </a:pPr>
            <a:endParaRPr lang="en-GB" sz="1400" dirty="0">
              <a:latin typeface="Segoe UI"/>
              <a:ea typeface="Calibri" panose="020F0502020204030204" pitchFamily="34" charset="0"/>
              <a:cs typeface="Segoe UI"/>
            </a:endParaRPr>
          </a:p>
          <a:p>
            <a:pPr>
              <a:lnSpc>
                <a:spcPct val="107000"/>
              </a:lnSpc>
            </a:pPr>
            <a:endParaRPr lang="en-GB" sz="1400" dirty="0">
              <a:latin typeface="Segoe UI"/>
              <a:ea typeface="Calibri" panose="020F0502020204030204" pitchFamily="34" charset="0"/>
              <a:cs typeface="Segoe UI"/>
            </a:endParaRPr>
          </a:p>
          <a:p>
            <a:pPr>
              <a:lnSpc>
                <a:spcPct val="107000"/>
              </a:lnSpc>
            </a:pPr>
            <a:endParaRPr lang="en-GB" sz="1400" dirty="0">
              <a:latin typeface="Segoe UI"/>
              <a:ea typeface="Calibri" panose="020F0502020204030204" pitchFamily="34" charset="0"/>
              <a:cs typeface="Segoe UI"/>
            </a:endParaRPr>
          </a:p>
          <a:p>
            <a:pPr lvl="0">
              <a:lnSpc>
                <a:spcPct val="107000"/>
              </a:lnSpc>
            </a:pPr>
            <a:r>
              <a:rPr lang="en-GB" sz="1400">
                <a:latin typeface="Segoe UI"/>
                <a:ea typeface="Calibri" panose="020F0502020204030204" pitchFamily="34" charset="0"/>
                <a:cs typeface="Segoe UI"/>
              </a:rPr>
              <a:t>When we talk about feeling tired, we are thinking </a:t>
            </a:r>
            <a:r>
              <a:rPr lang="en-GB" sz="1400" dirty="0">
                <a:latin typeface="Segoe UI"/>
                <a:ea typeface="Calibri" panose="020F0502020204030204" pitchFamily="34" charset="0"/>
                <a:cs typeface="Segoe UI"/>
              </a:rPr>
              <a:t>about </a:t>
            </a:r>
            <a:r>
              <a:rPr lang="en-GB" sz="1400" b="1" dirty="0">
                <a:solidFill>
                  <a:srgbClr val="7030A0"/>
                </a:solidFill>
                <a:latin typeface="Segoe UI"/>
                <a:ea typeface="Calibri" panose="020F0502020204030204" pitchFamily="34" charset="0"/>
                <a:cs typeface="Segoe UI"/>
              </a:rPr>
              <a:t>energy levels </a:t>
            </a:r>
            <a:r>
              <a:rPr lang="en-GB" sz="1400" dirty="0">
                <a:latin typeface="Segoe UI"/>
                <a:ea typeface="Calibri" panose="020F0502020204030204" pitchFamily="34" charset="0"/>
                <a:cs typeface="Segoe UI"/>
              </a:rPr>
              <a:t>and how much </a:t>
            </a:r>
            <a:r>
              <a:rPr lang="en-GB" sz="1400" b="1" dirty="0">
                <a:solidFill>
                  <a:srgbClr val="7030A0"/>
                </a:solidFill>
                <a:latin typeface="Segoe UI"/>
                <a:ea typeface="Calibri" panose="020F0502020204030204" pitchFamily="34" charset="0"/>
                <a:cs typeface="Segoe UI"/>
              </a:rPr>
              <a:t>activity</a:t>
            </a:r>
            <a:r>
              <a:rPr lang="en-GB" sz="1400" dirty="0">
                <a:latin typeface="Segoe UI"/>
                <a:ea typeface="Calibri" panose="020F0502020204030204" pitchFamily="34" charset="0"/>
                <a:cs typeface="Segoe UI"/>
              </a:rPr>
              <a:t> we can do. Activity does not just mean exercise. It can mean having a shower, watching TV, doing school work, or talking to someone on the phone.</a:t>
            </a:r>
            <a:endParaRPr lang="en-GB"/>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xmlns="" id="{591B2FC8-344B-483B-BF63-2E0A8761264E}"/>
              </a:ext>
            </a:extLst>
          </p:cNvPr>
          <p:cNvCxnSpPr>
            <a:cxnSpLocks/>
          </p:cNvCxnSpPr>
          <p:nvPr/>
        </p:nvCxnSpPr>
        <p:spPr>
          <a:xfrm flipH="1">
            <a:off x="5096332" y="1451737"/>
            <a:ext cx="861" cy="3633361"/>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5C506A90-67E7-4E3A-871A-3C8B5BED79AB}"/>
              </a:ext>
            </a:extLst>
          </p:cNvPr>
          <p:cNvSpPr txBox="1"/>
          <p:nvPr/>
        </p:nvSpPr>
        <p:spPr>
          <a:xfrm>
            <a:off x="5339663" y="1245151"/>
            <a:ext cx="4638851" cy="1458476"/>
          </a:xfrm>
          <a:prstGeom prst="rect">
            <a:avLst/>
          </a:prstGeom>
          <a:noFill/>
        </p:spPr>
        <p:txBody>
          <a:bodyPr wrap="square" lIns="91440" tIns="45720" rIns="91440" bIns="45720" rtlCol="0" anchor="t">
            <a:spAutoFit/>
          </a:bodyPr>
          <a:lstStyle/>
          <a:p>
            <a:pPr lvl="0">
              <a:lnSpc>
                <a:spcPct val="107000"/>
              </a:lnSpc>
            </a:pPr>
            <a:r>
              <a:rPr lang="en-GB" sz="1400" dirty="0">
                <a:latin typeface="Segoe UI" panose="020B0502040204020203" pitchFamily="34" charset="0"/>
                <a:ea typeface="Calibri" panose="020F0502020204030204" pitchFamily="34" charset="0"/>
                <a:cs typeface="Segoe UI" panose="020B0502040204020203" pitchFamily="34" charset="0"/>
              </a:rPr>
              <a:t>It can feel easier to do nothing when we are very tired, and do everything when we have a good day.  This means that your energy levels are always </a:t>
            </a:r>
            <a:r>
              <a:rPr lang="en-GB" sz="1400" b="1" dirty="0">
                <a:solidFill>
                  <a:srgbClr val="7030A0"/>
                </a:solidFill>
                <a:latin typeface="Segoe UI" panose="020B0502040204020203" pitchFamily="34" charset="0"/>
                <a:ea typeface="Calibri" panose="020F0502020204030204" pitchFamily="34" charset="0"/>
                <a:cs typeface="Segoe UI" panose="020B0502040204020203" pitchFamily="34" charset="0"/>
              </a:rPr>
              <a:t>going up and down like a rollercoaster</a:t>
            </a:r>
            <a:r>
              <a:rPr lang="en-GB" sz="1400" dirty="0">
                <a:latin typeface="Segoe UI" panose="020B0502040204020203" pitchFamily="34" charset="0"/>
                <a:ea typeface="Calibri" panose="020F0502020204030204" pitchFamily="34" charset="0"/>
                <a:cs typeface="Segoe UI" panose="020B0502040204020203" pitchFamily="34" charset="0"/>
              </a:rPr>
              <a:t>!</a:t>
            </a:r>
          </a:p>
          <a:p>
            <a:pPr lvl="0">
              <a:lnSpc>
                <a:spcPct val="107000"/>
              </a:lnSpc>
            </a:pPr>
            <a:endParaRPr lang="en-GB" sz="1400" dirty="0">
              <a:effectLst/>
              <a:latin typeface="Segoe UI" panose="020B0502040204020203" pitchFamily="34" charset="0"/>
              <a:ea typeface="Calibri" panose="020F0502020204030204" pitchFamily="34" charset="0"/>
              <a:cs typeface="Segoe UI" panose="020B0502040204020203" pitchFamily="34" charset="0"/>
            </a:endParaRPr>
          </a:p>
          <a:p>
            <a:pPr lvl="0">
              <a:lnSpc>
                <a:spcPct val="107000"/>
              </a:lnSpc>
            </a:pPr>
            <a:endParaRPr lang="en-GB" sz="1400" dirty="0">
              <a:effectLst/>
              <a:latin typeface="Segoe UI"/>
              <a:ea typeface="Calibri" panose="020F0502020204030204" pitchFamily="34" charset="0"/>
              <a:cs typeface="Segoe UI"/>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2145" y="4554904"/>
            <a:ext cx="1993389" cy="162429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2075" y="4554903"/>
            <a:ext cx="1988577" cy="1651718"/>
          </a:xfrm>
          <a:prstGeom prst="rect">
            <a:avLst/>
          </a:prstGeom>
        </p:spPr>
      </p:pic>
      <p:sp>
        <p:nvSpPr>
          <p:cNvPr id="14" name="Rectangle 13"/>
          <p:cNvSpPr/>
          <p:nvPr/>
        </p:nvSpPr>
        <p:spPr>
          <a:xfrm>
            <a:off x="7371552" y="6301535"/>
            <a:ext cx="2724912" cy="200132"/>
          </a:xfrm>
          <a:prstGeom prst="rect">
            <a:avLst/>
          </a:prstGeom>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800" dirty="0"/>
              <a:t>Images taken from </a:t>
            </a:r>
            <a:r>
              <a:rPr lang="en-GB" sz="800" dirty="0">
                <a:hlinkClick r:id="rId5"/>
              </a:rPr>
              <a:t>ME/CFS Archives | Life changes with me</a:t>
            </a:r>
            <a:endParaRPr lang="en-GB" sz="800" dirty="0"/>
          </a:p>
        </p:txBody>
      </p:sp>
      <p:pic>
        <p:nvPicPr>
          <p:cNvPr id="3" name="Picture 3" descr="Icon&#10;&#10;Description automatically generated">
            <a:extLst>
              <a:ext uri="{FF2B5EF4-FFF2-40B4-BE49-F238E27FC236}">
                <a16:creationId xmlns:a16="http://schemas.microsoft.com/office/drawing/2014/main" xmlns="" id="{A529A39B-0E13-41D3-B644-E121510E7931}"/>
              </a:ext>
            </a:extLst>
          </p:cNvPr>
          <p:cNvPicPr>
            <a:picLocks noChangeAspect="1"/>
          </p:cNvPicPr>
          <p:nvPr/>
        </p:nvPicPr>
        <p:blipFill>
          <a:blip r:embed="rId6"/>
          <a:stretch>
            <a:fillRect/>
          </a:stretch>
        </p:blipFill>
        <p:spPr>
          <a:xfrm>
            <a:off x="1479526" y="3352182"/>
            <a:ext cx="2743200" cy="1371600"/>
          </a:xfrm>
          <a:prstGeom prst="rect">
            <a:avLst/>
          </a:prstGeom>
        </p:spPr>
      </p:pic>
      <p:pic>
        <p:nvPicPr>
          <p:cNvPr id="4" name="Picture 5">
            <a:extLst>
              <a:ext uri="{FF2B5EF4-FFF2-40B4-BE49-F238E27FC236}">
                <a16:creationId xmlns:a16="http://schemas.microsoft.com/office/drawing/2014/main" xmlns="" id="{2ED73CC9-A72C-4C30-AE69-2D8FE0C02243}"/>
              </a:ext>
            </a:extLst>
          </p:cNvPr>
          <p:cNvPicPr>
            <a:picLocks noChangeAspect="1"/>
          </p:cNvPicPr>
          <p:nvPr/>
        </p:nvPicPr>
        <p:blipFill>
          <a:blip r:embed="rId7"/>
          <a:stretch>
            <a:fillRect/>
          </a:stretch>
        </p:blipFill>
        <p:spPr>
          <a:xfrm>
            <a:off x="9844505" y="1191844"/>
            <a:ext cx="1606885" cy="958416"/>
          </a:xfrm>
          <a:prstGeom prst="rect">
            <a:avLst/>
          </a:prstGeom>
        </p:spPr>
      </p:pic>
      <p:pic>
        <p:nvPicPr>
          <p:cNvPr id="6" name="Picture 7" descr="A picture containing shape&#10;&#10;Description automatically generated">
            <a:extLst>
              <a:ext uri="{FF2B5EF4-FFF2-40B4-BE49-F238E27FC236}">
                <a16:creationId xmlns:a16="http://schemas.microsoft.com/office/drawing/2014/main" xmlns="" id="{8F3EABB4-22DC-439A-B890-4E09E5CAB2C0}"/>
              </a:ext>
            </a:extLst>
          </p:cNvPr>
          <p:cNvPicPr>
            <a:picLocks noChangeAspect="1"/>
          </p:cNvPicPr>
          <p:nvPr/>
        </p:nvPicPr>
        <p:blipFill>
          <a:blip r:embed="rId8"/>
          <a:stretch>
            <a:fillRect/>
          </a:stretch>
        </p:blipFill>
        <p:spPr>
          <a:xfrm>
            <a:off x="5526505" y="3431723"/>
            <a:ext cx="1687095" cy="876869"/>
          </a:xfrm>
          <a:prstGeom prst="rect">
            <a:avLst/>
          </a:prstGeom>
        </p:spPr>
      </p:pic>
      <p:sp>
        <p:nvSpPr>
          <p:cNvPr id="15" name="TextBox 14">
            <a:extLst>
              <a:ext uri="{FF2B5EF4-FFF2-40B4-BE49-F238E27FC236}">
                <a16:creationId xmlns:a16="http://schemas.microsoft.com/office/drawing/2014/main" xmlns="" id="{4A445005-3B20-482B-A73D-641B950F5E1B}"/>
              </a:ext>
            </a:extLst>
          </p:cNvPr>
          <p:cNvSpPr txBox="1"/>
          <p:nvPr/>
        </p:nvSpPr>
        <p:spPr>
          <a:xfrm>
            <a:off x="5339663" y="2354729"/>
            <a:ext cx="6256429" cy="997453"/>
          </a:xfrm>
          <a:prstGeom prst="rect">
            <a:avLst/>
          </a:prstGeom>
          <a:noFill/>
        </p:spPr>
        <p:txBody>
          <a:bodyPr wrap="square" lIns="91440" tIns="45720" rIns="91440" bIns="45720" rtlCol="0" anchor="t">
            <a:spAutoFit/>
          </a:bodyPr>
          <a:lstStyle/>
          <a:p>
            <a:pPr>
              <a:lnSpc>
                <a:spcPct val="107000"/>
              </a:lnSpc>
            </a:pPr>
            <a:r>
              <a:rPr lang="en-GB" sz="1400">
                <a:latin typeface="Segoe UI"/>
                <a:ea typeface="Calibri" panose="020F0502020204030204" pitchFamily="34" charset="0"/>
                <a:cs typeface="Segoe UI"/>
              </a:rPr>
              <a:t>A good way to manage fatigue is to do </a:t>
            </a:r>
            <a:r>
              <a:rPr lang="en-GB" sz="1400" b="1" dirty="0">
                <a:solidFill>
                  <a:srgbClr val="7030A0"/>
                </a:solidFill>
                <a:latin typeface="Segoe UI"/>
                <a:ea typeface="Calibri" panose="020F0502020204030204" pitchFamily="34" charset="0"/>
                <a:cs typeface="Segoe UI"/>
              </a:rPr>
              <a:t>‘little and often’</a:t>
            </a:r>
            <a:r>
              <a:rPr lang="en-GB" sz="1400">
                <a:latin typeface="Segoe UI"/>
                <a:ea typeface="Calibri" panose="020F0502020204030204" pitchFamily="34" charset="0"/>
                <a:cs typeface="Segoe UI"/>
              </a:rPr>
              <a:t>. This means when you are feeling at your worst, trying to do some activity, and when you’re </a:t>
            </a:r>
            <a:r>
              <a:rPr lang="en-GB" sz="1400" dirty="0">
                <a:latin typeface="Segoe UI"/>
                <a:ea typeface="Calibri" panose="020F0502020204030204" pitchFamily="34" charset="0"/>
                <a:cs typeface="Segoe UI"/>
              </a:rPr>
              <a:t>feeling your best, doing some activity, but not using all of the energy </a:t>
            </a:r>
            <a:r>
              <a:rPr lang="en-GB" sz="1400">
                <a:latin typeface="Segoe UI"/>
                <a:ea typeface="Calibri" panose="020F0502020204030204" pitchFamily="34" charset="0"/>
                <a:cs typeface="Segoe UI"/>
              </a:rPr>
              <a:t>up in your battery. </a:t>
            </a:r>
            <a:endParaRPr lang="en-GB" sz="1400">
              <a:latin typeface="Segoe UI" panose="020B0502040204020203" pitchFamily="34" charset="0"/>
              <a:ea typeface="Calibri" panose="020F0502020204030204" pitchFamily="34" charset="0"/>
              <a:cs typeface="Segoe UI" panose="020B0502040204020203" pitchFamily="34" charset="0"/>
            </a:endParaRPr>
          </a:p>
        </p:txBody>
      </p:sp>
      <p:sp>
        <p:nvSpPr>
          <p:cNvPr id="16" name="TextBox 15">
            <a:extLst>
              <a:ext uri="{FF2B5EF4-FFF2-40B4-BE49-F238E27FC236}">
                <a16:creationId xmlns:a16="http://schemas.microsoft.com/office/drawing/2014/main" xmlns="" id="{D07C32AF-BE47-41FA-93F9-B46E07A98982}"/>
              </a:ext>
            </a:extLst>
          </p:cNvPr>
          <p:cNvSpPr txBox="1"/>
          <p:nvPr/>
        </p:nvSpPr>
        <p:spPr>
          <a:xfrm>
            <a:off x="7411767" y="3424201"/>
            <a:ext cx="4184324" cy="997453"/>
          </a:xfrm>
          <a:prstGeom prst="rect">
            <a:avLst/>
          </a:prstGeom>
          <a:noFill/>
        </p:spPr>
        <p:txBody>
          <a:bodyPr wrap="square" lIns="91440" tIns="45720" rIns="91440" bIns="45720" rtlCol="0" anchor="t">
            <a:spAutoFit/>
          </a:bodyPr>
          <a:lstStyle/>
          <a:p>
            <a:pPr lvl="0">
              <a:lnSpc>
                <a:spcPct val="107000"/>
              </a:lnSpc>
            </a:pPr>
            <a:r>
              <a:rPr lang="en-GB" sz="1400">
                <a:latin typeface="Segoe UI"/>
                <a:ea typeface="Calibri" panose="020F0502020204030204" pitchFamily="34" charset="0"/>
                <a:cs typeface="Segoe UI"/>
              </a:rPr>
              <a:t>This means your energy levels stay a lot more </a:t>
            </a:r>
            <a:r>
              <a:rPr lang="en-GB" sz="1400" b="1" dirty="0">
                <a:solidFill>
                  <a:srgbClr val="7030A0"/>
                </a:solidFill>
                <a:latin typeface="Segoe UI"/>
                <a:ea typeface="Calibri" panose="020F0502020204030204" pitchFamily="34" charset="0"/>
                <a:cs typeface="Segoe UI"/>
              </a:rPr>
              <a:t>stable</a:t>
            </a:r>
            <a:r>
              <a:rPr lang="en-GB" sz="1400" dirty="0">
                <a:latin typeface="Segoe UI"/>
                <a:ea typeface="Calibri" panose="020F0502020204030204" pitchFamily="34" charset="0"/>
                <a:cs typeface="Segoe UI"/>
              </a:rPr>
              <a:t> and flat – like a train! You then know what energy that you have to use everyday and can plan.</a:t>
            </a:r>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381056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579</TotalTime>
  <Words>2871</Words>
  <Application>Microsoft Office PowerPoint</Application>
  <PresentationFormat>Widescreen</PresentationFormat>
  <Paragraphs>302</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Arial,Sans-Serif</vt:lpstr>
      <vt:lpstr>Calibri</vt:lpstr>
      <vt:lpstr>Calibri Light</vt:lpstr>
      <vt:lpstr>Comic Sans MS</vt:lpstr>
      <vt:lpstr>Leelawadee</vt:lpstr>
      <vt:lpstr>Leelawadee UI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Aneurin Bevan University Health Board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Peters</dc:creator>
  <cp:lastModifiedBy>Phoebe Borrie (Aneurin Bevan UHB - Child and Family Division)</cp:lastModifiedBy>
  <cp:revision>556</cp:revision>
  <dcterms:created xsi:type="dcterms:W3CDTF">2021-05-26T13:45:22Z</dcterms:created>
  <dcterms:modified xsi:type="dcterms:W3CDTF">2021-06-18T10:36:21Z</dcterms:modified>
</cp:coreProperties>
</file>